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56" r:id="rId3"/>
    <p:sldId id="287" r:id="rId4"/>
    <p:sldId id="289" r:id="rId5"/>
    <p:sldId id="290" r:id="rId6"/>
    <p:sldId id="258" r:id="rId7"/>
    <p:sldId id="260" r:id="rId8"/>
    <p:sldId id="259" r:id="rId9"/>
    <p:sldId id="263" r:id="rId10"/>
    <p:sldId id="264" r:id="rId11"/>
    <p:sldId id="261" r:id="rId12"/>
    <p:sldId id="270"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359"/>
    <a:srgbClr val="255459"/>
    <a:srgbClr val="F80000"/>
    <a:srgbClr val="C646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552" autoAdjust="0"/>
  </p:normalViewPr>
  <p:slideViewPr>
    <p:cSldViewPr snapToGrid="0" showGuides="1">
      <p:cViewPr varScale="1">
        <p:scale>
          <a:sx n="117" d="100"/>
          <a:sy n="117" d="100"/>
        </p:scale>
        <p:origin x="1854" y="96"/>
      </p:cViewPr>
      <p:guideLst>
        <p:guide orient="horz" pos="2160"/>
        <p:guide pos="3840"/>
        <p:guide orient="horz" pos="8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dk1" tx1="lt1" bg2="dk2" tx2="lt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chemeClr val="tx1"/>
              </a:solidFill>
              <a:ln>
                <a:noFill/>
              </a:ln>
              <a:effectLst>
                <a:outerShdw blurRad="49530" dist="35687" dir="5400000" rotWithShape="0">
                  <a:srgbClr val="000000">
                    <a:alpha val="26000"/>
                  </a:srgbClr>
                </a:outerShdw>
              </a:effectLst>
            </c:spPr>
            <c:extLst>
              <c:ext xmlns:c16="http://schemas.microsoft.com/office/drawing/2014/chart" uri="{C3380CC4-5D6E-409C-BE32-E72D297353CC}">
                <c16:uniqueId val="{00000001-A34A-42C7-A6FC-E4E1B8E7F7F7}"/>
              </c:ext>
            </c:extLst>
          </c:dPt>
          <c:dPt>
            <c:idx val="1"/>
            <c:bubble3D val="0"/>
            <c:spPr>
              <a:solidFill>
                <a:schemeClr val="accent1">
                  <a:lumMod val="75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A34A-42C7-A6FC-E4E1B8E7F7F7}"/>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A34A-42C7-A6FC-E4E1B8E7F7F7}"/>
            </c:ext>
          </c:extLst>
        </c:ser>
        <c:dLbls>
          <c:showLegendKey val="0"/>
          <c:showVal val="0"/>
          <c:showCatName val="0"/>
          <c:showSerName val="0"/>
          <c:showPercent val="0"/>
          <c:showBubbleSize val="0"/>
          <c:showLeaderLines val="0"/>
        </c:dLbls>
        <c:firstSliceAng val="0"/>
        <c:holeSize val="60"/>
      </c:doughnutChart>
      <c:spPr>
        <a:noFill/>
        <a:ln>
          <a:noFill/>
        </a:ln>
        <a:effectLst/>
      </c:spPr>
    </c:plotArea>
    <c:plotVisOnly val="1"/>
    <c:dispBlanksAs val="zero"/>
    <c:showDLblsOverMax val="0"/>
  </c:chart>
  <c:spPr>
    <a:noFill/>
    <a:ln w="9525" cap="flat" cmpd="sng" algn="ctr">
      <a:noFill/>
      <a:prstDash val="solid"/>
    </a:ln>
    <a:effectLst/>
  </c:spPr>
  <c:txPr>
    <a:bodyPr/>
    <a:lstStyle/>
    <a:p>
      <a:pPr>
        <a:defRPr sz="1800" smtId="4294967295"/>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dk1" tx1="lt1" bg2="dk2" tx2="lt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chemeClr val="tx1"/>
              </a:solidFill>
              <a:ln>
                <a:noFill/>
              </a:ln>
              <a:effectLst>
                <a:outerShdw blurRad="49530" dist="35687" dir="5400000" rotWithShape="0">
                  <a:srgbClr val="000000">
                    <a:alpha val="26000"/>
                  </a:srgbClr>
                </a:outerShdw>
              </a:effectLst>
            </c:spPr>
            <c:extLst>
              <c:ext xmlns:c16="http://schemas.microsoft.com/office/drawing/2014/chart" uri="{C3380CC4-5D6E-409C-BE32-E72D297353CC}">
                <c16:uniqueId val="{00000001-98C1-4E3A-9AFF-74C26A74D9E4}"/>
              </c:ext>
            </c:extLst>
          </c:dPt>
          <c:dPt>
            <c:idx val="1"/>
            <c:bubble3D val="0"/>
            <c:spPr>
              <a:solidFill>
                <a:schemeClr val="accent1">
                  <a:lumMod val="75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98C1-4E3A-9AFF-74C26A74D9E4}"/>
              </c:ext>
            </c:extLst>
          </c:dPt>
          <c:cat>
            <c:strRef>
              <c:f>Sheet1!$A$2:$A$3</c:f>
              <c:strCache>
                <c:ptCount val="2"/>
                <c:pt idx="0">
                  <c:v>1st Qtr</c:v>
                </c:pt>
                <c:pt idx="1">
                  <c:v>2nd Qtr</c:v>
                </c:pt>
              </c:strCache>
            </c:strRef>
          </c:cat>
          <c:val>
            <c:numRef>
              <c:f>Sheet1!$B$2:$B$3</c:f>
              <c:numCache>
                <c:formatCode>General</c:formatCode>
                <c:ptCount val="2"/>
                <c:pt idx="0">
                  <c:v>33</c:v>
                </c:pt>
                <c:pt idx="1">
                  <c:v>67</c:v>
                </c:pt>
              </c:numCache>
            </c:numRef>
          </c:val>
          <c:extLst>
            <c:ext xmlns:c16="http://schemas.microsoft.com/office/drawing/2014/chart" uri="{C3380CC4-5D6E-409C-BE32-E72D297353CC}">
              <c16:uniqueId val="{00000004-98C1-4E3A-9AFF-74C26A74D9E4}"/>
            </c:ext>
          </c:extLst>
        </c:ser>
        <c:dLbls>
          <c:showLegendKey val="0"/>
          <c:showVal val="0"/>
          <c:showCatName val="0"/>
          <c:showSerName val="0"/>
          <c:showPercent val="0"/>
          <c:showBubbleSize val="0"/>
          <c:showLeaderLines val="0"/>
        </c:dLbls>
        <c:firstSliceAng val="0"/>
        <c:holeSize val="60"/>
      </c:doughnutChart>
      <c:spPr>
        <a:noFill/>
        <a:ln>
          <a:noFill/>
        </a:ln>
        <a:effectLst/>
      </c:spPr>
    </c:plotArea>
    <c:plotVisOnly val="1"/>
    <c:dispBlanksAs val="zero"/>
    <c:showDLblsOverMax val="0"/>
  </c:chart>
  <c:spPr>
    <a:noFill/>
    <a:ln w="9525" cap="flat" cmpd="sng" algn="ctr">
      <a:noFill/>
      <a:prstDash val="solid"/>
    </a:ln>
    <a:effectLst/>
  </c:spPr>
  <c:txPr>
    <a:bodyPr/>
    <a:lstStyle/>
    <a:p>
      <a:pPr>
        <a:defRPr sz="1800" smtId="4294967295"/>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dk1" tx1="lt1" bg2="dk2" tx2="lt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bg2">
                <a:lumMod val="60000"/>
                <a:lumOff val="40000"/>
              </a:schemeClr>
            </a:solidFill>
          </c:spPr>
          <c:dPt>
            <c:idx val="0"/>
            <c:bubble3D val="0"/>
            <c:spPr>
              <a:solidFill>
                <a:schemeClr val="tx1"/>
              </a:solidFill>
              <a:ln>
                <a:noFill/>
              </a:ln>
              <a:effectLst>
                <a:outerShdw blurRad="49530" dist="35687" dir="5400000" rotWithShape="0">
                  <a:srgbClr val="000000">
                    <a:alpha val="26000"/>
                  </a:srgbClr>
                </a:outerShdw>
              </a:effectLst>
            </c:spPr>
            <c:extLst>
              <c:ext xmlns:c16="http://schemas.microsoft.com/office/drawing/2014/chart" uri="{C3380CC4-5D6E-409C-BE32-E72D297353CC}">
                <c16:uniqueId val="{00000001-478C-45FA-96E0-BCA0134FA6CB}"/>
              </c:ext>
            </c:extLst>
          </c:dPt>
          <c:dPt>
            <c:idx val="1"/>
            <c:bubble3D val="0"/>
            <c:spPr>
              <a:solidFill>
                <a:schemeClr val="accent1">
                  <a:lumMod val="75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478C-45FA-96E0-BCA0134FA6CB}"/>
              </c:ext>
            </c:extLst>
          </c:dPt>
          <c:cat>
            <c:strRef>
              <c:f>Sheet1!$A$2:$A$3</c:f>
              <c:strCache>
                <c:ptCount val="2"/>
                <c:pt idx="0">
                  <c:v>1st Qtr</c:v>
                </c:pt>
                <c:pt idx="1">
                  <c:v>2nd Qtr</c:v>
                </c:pt>
              </c:strCache>
            </c:strRef>
          </c:cat>
          <c:val>
            <c:numRef>
              <c:f>Sheet1!$B$2:$B$3</c:f>
              <c:numCache>
                <c:formatCode>General</c:formatCode>
                <c:ptCount val="2"/>
                <c:pt idx="0">
                  <c:v>95</c:v>
                </c:pt>
                <c:pt idx="1">
                  <c:v>5</c:v>
                </c:pt>
              </c:numCache>
            </c:numRef>
          </c:val>
          <c:extLst>
            <c:ext xmlns:c16="http://schemas.microsoft.com/office/drawing/2014/chart" uri="{C3380CC4-5D6E-409C-BE32-E72D297353CC}">
              <c16:uniqueId val="{00000004-478C-45FA-96E0-BCA0134FA6CB}"/>
            </c:ext>
          </c:extLst>
        </c:ser>
        <c:dLbls>
          <c:showLegendKey val="0"/>
          <c:showVal val="0"/>
          <c:showCatName val="0"/>
          <c:showSerName val="0"/>
          <c:showPercent val="0"/>
          <c:showBubbleSize val="0"/>
          <c:showLeaderLines val="0"/>
        </c:dLbls>
        <c:firstSliceAng val="9"/>
        <c:holeSize val="60"/>
      </c:doughnutChart>
      <c:spPr>
        <a:noFill/>
        <a:ln>
          <a:noFill/>
        </a:ln>
        <a:effectLst/>
      </c:spPr>
    </c:plotArea>
    <c:plotVisOnly val="1"/>
    <c:dispBlanksAs val="zero"/>
    <c:showDLblsOverMax val="0"/>
  </c:chart>
  <c:spPr>
    <a:noFill/>
    <a:ln w="9525" cap="flat" cmpd="sng" algn="ctr">
      <a:noFill/>
      <a:prstDash val="solid"/>
    </a:ln>
    <a:effectLst/>
  </c:spPr>
  <c:txPr>
    <a:bodyPr/>
    <a:lstStyle/>
    <a:p>
      <a:pPr>
        <a:defRPr sz="1800" smtId="4294967295"/>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dk1" tx1="lt1" bg2="dk2" tx2="lt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chemeClr val="tx1"/>
              </a:solidFill>
              <a:ln>
                <a:noFill/>
              </a:ln>
              <a:effectLst>
                <a:outerShdw blurRad="49530" dist="35687" dir="5400000" rotWithShape="0">
                  <a:srgbClr val="000000">
                    <a:alpha val="26000"/>
                  </a:srgbClr>
                </a:outerShdw>
              </a:effectLst>
            </c:spPr>
            <c:extLst>
              <c:ext xmlns:c16="http://schemas.microsoft.com/office/drawing/2014/chart" uri="{C3380CC4-5D6E-409C-BE32-E72D297353CC}">
                <c16:uniqueId val="{00000001-4D9E-45C9-8E1F-F73021F21F6B}"/>
              </c:ext>
            </c:extLst>
          </c:dPt>
          <c:dPt>
            <c:idx val="1"/>
            <c:bubble3D val="0"/>
            <c:spPr>
              <a:solidFill>
                <a:schemeClr val="accent1">
                  <a:lumMod val="75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4D9E-45C9-8E1F-F73021F21F6B}"/>
              </c:ext>
            </c:extLst>
          </c:dPt>
          <c:cat>
            <c:strRef>
              <c:f>Sheet1!$A$2:$A$3</c:f>
              <c:strCache>
                <c:ptCount val="2"/>
                <c:pt idx="0">
                  <c:v>1st Qtr</c:v>
                </c:pt>
                <c:pt idx="1">
                  <c:v>2nd Qtr</c:v>
                </c:pt>
              </c:strCache>
            </c:strRef>
          </c:cat>
          <c:val>
            <c:numRef>
              <c:f>Sheet1!$B$2:$B$3</c:f>
              <c:numCache>
                <c:formatCode>General</c:formatCode>
                <c:ptCount val="2"/>
                <c:pt idx="0">
                  <c:v>38</c:v>
                </c:pt>
                <c:pt idx="1">
                  <c:v>62</c:v>
                </c:pt>
              </c:numCache>
            </c:numRef>
          </c:val>
          <c:extLst>
            <c:ext xmlns:c16="http://schemas.microsoft.com/office/drawing/2014/chart" uri="{C3380CC4-5D6E-409C-BE32-E72D297353CC}">
              <c16:uniqueId val="{00000004-4D9E-45C9-8E1F-F73021F21F6B}"/>
            </c:ext>
          </c:extLst>
        </c:ser>
        <c:dLbls>
          <c:showLegendKey val="0"/>
          <c:showVal val="0"/>
          <c:showCatName val="0"/>
          <c:showSerName val="0"/>
          <c:showPercent val="0"/>
          <c:showBubbleSize val="0"/>
          <c:showLeaderLines val="0"/>
        </c:dLbls>
        <c:firstSliceAng val="0"/>
        <c:holeSize val="60"/>
      </c:doughnutChart>
      <c:spPr>
        <a:noFill/>
        <a:ln>
          <a:noFill/>
        </a:ln>
        <a:effectLst/>
      </c:spPr>
    </c:plotArea>
    <c:plotVisOnly val="1"/>
    <c:dispBlanksAs val="zero"/>
    <c:showDLblsOverMax val="0"/>
  </c:chart>
  <c:spPr>
    <a:noFill/>
    <a:ln w="9525" cap="flat" cmpd="sng" algn="ctr">
      <a:noFill/>
      <a:prstDash val="solid"/>
    </a:ln>
    <a:effectLst/>
  </c:spPr>
  <c:txPr>
    <a:bodyPr/>
    <a:lstStyle/>
    <a:p>
      <a:pPr>
        <a:defRPr sz="1800" smtId="4294967295"/>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9B7A2-3355-47B2-A2A8-8AA36D3F7C63}" type="datetimeFigureOut">
              <a:rPr lang="en-US" smtClean="0"/>
              <a:t>10/3/2020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FA9AA7-220F-42E9-80F2-74644EDF5F08}" type="slidenum">
              <a:rPr lang="en-US" smtClean="0"/>
              <a:t>‹#›</a:t>
            </a:fld>
            <a:endParaRPr lang="en-US"/>
          </a:p>
        </p:txBody>
      </p:sp>
    </p:spTree>
    <p:extLst>
      <p:ext uri="{BB962C8B-B14F-4D97-AF65-F5344CB8AC3E}">
        <p14:creationId xmlns:p14="http://schemas.microsoft.com/office/powerpoint/2010/main" val="199668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FA9AA7-220F-42E9-80F2-74644EDF5F08}" type="slidenum">
              <a:rPr lang="en-US" smtClean="0"/>
              <a:t>1</a:t>
            </a:fld>
            <a:endParaRPr lang="en-US"/>
          </a:p>
        </p:txBody>
      </p:sp>
    </p:spTree>
    <p:extLst>
      <p:ext uri="{BB962C8B-B14F-4D97-AF65-F5344CB8AC3E}">
        <p14:creationId xmlns:p14="http://schemas.microsoft.com/office/powerpoint/2010/main" val="351531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FA9AA7-220F-42E9-80F2-74644EDF5F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599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FA9AA7-220F-42E9-80F2-74644EDF5F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183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28C53-2AA5-4D09-9575-EEF146945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66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E96728-0E4B-472C-82AE-C601B76FF86E}" type="datetimeFigureOut">
              <a:rPr lang="en-US" smtClean="0"/>
              <a:t>10/3/2020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236EB-2E02-4ACD-A5E6-05EC4E295B4F}" type="slidenum">
              <a:rPr lang="en-US" smtClean="0"/>
              <a:t>‹#›</a:t>
            </a:fld>
            <a:endParaRPr lang="en-US"/>
          </a:p>
        </p:txBody>
      </p:sp>
    </p:spTree>
    <p:extLst>
      <p:ext uri="{BB962C8B-B14F-4D97-AF65-F5344CB8AC3E}">
        <p14:creationId xmlns:p14="http://schemas.microsoft.com/office/powerpoint/2010/main" val="2524242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E96728-0E4B-472C-82AE-C601B76FF86E}" type="datetimeFigureOut">
              <a:rPr lang="en-US" smtClean="0"/>
              <a:t>10/3/2020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236EB-2E02-4ACD-A5E6-05EC4E295B4F}" type="slidenum">
              <a:rPr lang="en-US" smtClean="0"/>
              <a:t>‹#›</a:t>
            </a:fld>
            <a:endParaRPr lang="en-US"/>
          </a:p>
        </p:txBody>
      </p:sp>
    </p:spTree>
    <p:extLst>
      <p:ext uri="{BB962C8B-B14F-4D97-AF65-F5344CB8AC3E}">
        <p14:creationId xmlns:p14="http://schemas.microsoft.com/office/powerpoint/2010/main" val="3332863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E96728-0E4B-472C-82AE-C601B76FF86E}" type="datetimeFigureOut">
              <a:rPr lang="en-US" smtClean="0"/>
              <a:t>10/3/2020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236EB-2E02-4ACD-A5E6-05EC4E295B4F}" type="slidenum">
              <a:rPr lang="en-US" smtClean="0"/>
              <a:t>‹#›</a:t>
            </a:fld>
            <a:endParaRPr lang="en-US"/>
          </a:p>
        </p:txBody>
      </p:sp>
    </p:spTree>
    <p:extLst>
      <p:ext uri="{BB962C8B-B14F-4D97-AF65-F5344CB8AC3E}">
        <p14:creationId xmlns:p14="http://schemas.microsoft.com/office/powerpoint/2010/main" val="4119283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800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67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850" y="4589465"/>
            <a:ext cx="10515600"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09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1"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435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898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801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102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575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E96728-0E4B-472C-82AE-C601B76FF86E}" type="datetimeFigureOut">
              <a:rPr lang="en-US" smtClean="0"/>
              <a:t>10/3/2020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236EB-2E02-4ACD-A5E6-05EC4E295B4F}" type="slidenum">
              <a:rPr lang="en-US" smtClean="0"/>
              <a:t>‹#›</a:t>
            </a:fld>
            <a:endParaRPr lang="en-US"/>
          </a:p>
        </p:txBody>
      </p:sp>
    </p:spTree>
    <p:extLst>
      <p:ext uri="{BB962C8B-B14F-4D97-AF65-F5344CB8AC3E}">
        <p14:creationId xmlns:p14="http://schemas.microsoft.com/office/powerpoint/2010/main" val="23999536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798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623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26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E96728-0E4B-472C-82AE-C601B76FF86E}" type="datetimeFigureOut">
              <a:rPr lang="en-US" smtClean="0"/>
              <a:t>10/3/2020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236EB-2E02-4ACD-A5E6-05EC4E295B4F}" type="slidenum">
              <a:rPr lang="en-US" smtClean="0"/>
              <a:t>‹#›</a:t>
            </a:fld>
            <a:endParaRPr lang="en-US"/>
          </a:p>
        </p:txBody>
      </p:sp>
    </p:spTree>
    <p:extLst>
      <p:ext uri="{BB962C8B-B14F-4D97-AF65-F5344CB8AC3E}">
        <p14:creationId xmlns:p14="http://schemas.microsoft.com/office/powerpoint/2010/main" val="34321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E96728-0E4B-472C-82AE-C601B76FF86E}" type="datetimeFigureOut">
              <a:rPr lang="en-US" smtClean="0"/>
              <a:t>10/3/2020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236EB-2E02-4ACD-A5E6-05EC4E295B4F}" type="slidenum">
              <a:rPr lang="en-US" smtClean="0"/>
              <a:t>‹#›</a:t>
            </a:fld>
            <a:endParaRPr lang="en-US"/>
          </a:p>
        </p:txBody>
      </p:sp>
    </p:spTree>
    <p:extLst>
      <p:ext uri="{BB962C8B-B14F-4D97-AF65-F5344CB8AC3E}">
        <p14:creationId xmlns:p14="http://schemas.microsoft.com/office/powerpoint/2010/main" val="604178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6E96728-0E4B-472C-82AE-C601B76FF86E}" type="datetimeFigureOut">
              <a:rPr lang="en-US" smtClean="0"/>
              <a:t>10/3/2020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F236EB-2E02-4ACD-A5E6-05EC4E295B4F}" type="slidenum">
              <a:rPr lang="en-US" smtClean="0"/>
              <a:t>‹#›</a:t>
            </a:fld>
            <a:endParaRPr lang="en-US"/>
          </a:p>
        </p:txBody>
      </p:sp>
    </p:spTree>
    <p:extLst>
      <p:ext uri="{BB962C8B-B14F-4D97-AF65-F5344CB8AC3E}">
        <p14:creationId xmlns:p14="http://schemas.microsoft.com/office/powerpoint/2010/main" val="57997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E96728-0E4B-472C-82AE-C601B76FF86E}" type="datetimeFigureOut">
              <a:rPr lang="en-US" smtClean="0"/>
              <a:t>10/3/2020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F236EB-2E02-4ACD-A5E6-05EC4E295B4F}" type="slidenum">
              <a:rPr lang="en-US" smtClean="0"/>
              <a:t>‹#›</a:t>
            </a:fld>
            <a:endParaRPr lang="en-US"/>
          </a:p>
        </p:txBody>
      </p:sp>
    </p:spTree>
    <p:extLst>
      <p:ext uri="{BB962C8B-B14F-4D97-AF65-F5344CB8AC3E}">
        <p14:creationId xmlns:p14="http://schemas.microsoft.com/office/powerpoint/2010/main" val="420381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96728-0E4B-472C-82AE-C601B76FF86E}" type="datetimeFigureOut">
              <a:rPr lang="en-US" smtClean="0"/>
              <a:t>10/3/2020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F236EB-2E02-4ACD-A5E6-05EC4E295B4F}" type="slidenum">
              <a:rPr lang="en-US" smtClean="0"/>
              <a:t>‹#›</a:t>
            </a:fld>
            <a:endParaRPr lang="en-US"/>
          </a:p>
        </p:txBody>
      </p:sp>
    </p:spTree>
    <p:extLst>
      <p:ext uri="{BB962C8B-B14F-4D97-AF65-F5344CB8AC3E}">
        <p14:creationId xmlns:p14="http://schemas.microsoft.com/office/powerpoint/2010/main" val="2866259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E96728-0E4B-472C-82AE-C601B76FF86E}" type="datetimeFigureOut">
              <a:rPr lang="en-US" smtClean="0"/>
              <a:t>10/3/2020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236EB-2E02-4ACD-A5E6-05EC4E295B4F}" type="slidenum">
              <a:rPr lang="en-US" smtClean="0"/>
              <a:t>‹#›</a:t>
            </a:fld>
            <a:endParaRPr lang="en-US"/>
          </a:p>
        </p:txBody>
      </p:sp>
    </p:spTree>
    <p:extLst>
      <p:ext uri="{BB962C8B-B14F-4D97-AF65-F5344CB8AC3E}">
        <p14:creationId xmlns:p14="http://schemas.microsoft.com/office/powerpoint/2010/main" val="4243161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E96728-0E4B-472C-82AE-C601B76FF86E}" type="datetimeFigureOut">
              <a:rPr lang="en-US" smtClean="0"/>
              <a:t>10/3/2020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236EB-2E02-4ACD-A5E6-05EC4E295B4F}" type="slidenum">
              <a:rPr lang="en-US" smtClean="0"/>
              <a:t>‹#›</a:t>
            </a:fld>
            <a:endParaRPr lang="en-US"/>
          </a:p>
        </p:txBody>
      </p:sp>
    </p:spTree>
    <p:extLst>
      <p:ext uri="{BB962C8B-B14F-4D97-AF65-F5344CB8AC3E}">
        <p14:creationId xmlns:p14="http://schemas.microsoft.com/office/powerpoint/2010/main" val="380308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96728-0E4B-472C-82AE-C601B76FF86E}" type="datetimeFigureOut">
              <a:rPr lang="en-US" smtClean="0"/>
              <a:t>10/3/2020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236EB-2E02-4ACD-A5E6-05EC4E295B4F}" type="slidenum">
              <a:rPr lang="en-US" smtClean="0"/>
              <a:t>‹#›</a:t>
            </a:fld>
            <a:endParaRPr lang="en-US"/>
          </a:p>
        </p:txBody>
      </p:sp>
    </p:spTree>
    <p:extLst>
      <p:ext uri="{BB962C8B-B14F-4D97-AF65-F5344CB8AC3E}">
        <p14:creationId xmlns:p14="http://schemas.microsoft.com/office/powerpoint/2010/main" val="1382338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03C653-25B4-44C2-9A65-AFF598FF0CBF}" type="datetimeFigureOut">
              <a:rPr lang="en-US" smtClean="0">
                <a:solidFill>
                  <a:prstClr val="black">
                    <a:tint val="75000"/>
                  </a:prstClr>
                </a:solidFill>
              </a:rPr>
              <a:pPr/>
              <a:t>10/3/2020</a:t>
            </a:fld>
            <a:endParaRPr lang="en-US">
              <a:solidFill>
                <a:prstClr val="black">
                  <a:tint val="75000"/>
                </a:prstClr>
              </a:solidFill>
            </a:endParaRPr>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2E2E78-1B76-46AA-B142-AC2045745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29685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 Type="http://schemas.microsoft.com/office/2007/relationships/hdphoto" Target="../media/hdphoto1.wdp"/><Relationship Id="rId21" Type="http://schemas.openxmlformats.org/officeDocument/2006/relationships/image" Target="../media/image34.tiff"/><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tiff"/><Relationship Id="rId25" Type="http://schemas.openxmlformats.org/officeDocument/2006/relationships/image" Target="../media/image38.png"/><Relationship Id="rId2" Type="http://schemas.openxmlformats.org/officeDocument/2006/relationships/image" Target="../media/image1.png"/><Relationship Id="rId16" Type="http://schemas.openxmlformats.org/officeDocument/2006/relationships/image" Target="../media/image29.png"/><Relationship Id="rId20" Type="http://schemas.openxmlformats.org/officeDocument/2006/relationships/image" Target="../media/image33.tiff"/><Relationship Id="rId29" Type="http://schemas.microsoft.com/office/2007/relationships/hdphoto" Target="../media/hdphoto4.wdp"/><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tiff"/><Relationship Id="rId28" Type="http://schemas.openxmlformats.org/officeDocument/2006/relationships/image" Target="../media/image40.png"/><Relationship Id="rId10" Type="http://schemas.openxmlformats.org/officeDocument/2006/relationships/image" Target="../media/image23.png"/><Relationship Id="rId19" Type="http://schemas.openxmlformats.org/officeDocument/2006/relationships/image" Target="../media/image32.tiff"/><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tiff"/><Relationship Id="rId22" Type="http://schemas.openxmlformats.org/officeDocument/2006/relationships/image" Target="../media/image35.tiff"/><Relationship Id="rId27" Type="http://schemas.microsoft.com/office/2007/relationships/hdphoto" Target="../media/hdphoto3.wdp"/><Relationship Id="rId30"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0.svg"/><Relationship Id="rId1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9.svg"/><Relationship Id="rId17" Type="http://schemas.openxmlformats.org/officeDocument/2006/relationships/image" Target="../media/image23.svg"/><Relationship Id="rId2" Type="http://schemas.openxmlformats.org/officeDocument/2006/relationships/notesSlide" Target="../notesSlides/notesSlide2.xml"/><Relationship Id="rId16" Type="http://schemas.openxmlformats.org/officeDocument/2006/relationships/image" Target="../media/image10.png"/><Relationship Id="rId20" Type="http://schemas.openxmlformats.org/officeDocument/2006/relationships/image" Target="../media/image25.svg"/><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image" Target="../media/image18.svg"/><Relationship Id="rId19"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1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chart" Target="../charts/chart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3000" contrast="-3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sp>
        <p:nvSpPr>
          <p:cNvPr id="5" name="TextBox 4"/>
          <p:cNvSpPr txBox="1"/>
          <p:nvPr/>
        </p:nvSpPr>
        <p:spPr>
          <a:xfrm>
            <a:off x="812800" y="795746"/>
            <a:ext cx="6197722" cy="1938992"/>
          </a:xfrm>
          <a:prstGeom prst="rect">
            <a:avLst/>
          </a:prstGeom>
          <a:noFill/>
        </p:spPr>
        <p:txBody>
          <a:bodyPr wrap="none" rtlCol="0">
            <a:spAutoFit/>
          </a:bodyPr>
          <a:lstStyle/>
          <a:p>
            <a:r>
              <a:rPr lang="pt-BR" sz="6000" b="1" dirty="0" smtClean="0">
                <a:solidFill>
                  <a:schemeClr val="bg1"/>
                </a:solidFill>
                <a:latin typeface="Oracle Sans" panose="020B0503020204020204" pitchFamily="34" charset="0"/>
                <a:cs typeface="Oracle Sans" panose="020B0503020204020204" pitchFamily="34" charset="0"/>
              </a:rPr>
              <a:t>Aqui vai o título</a:t>
            </a:r>
            <a:endParaRPr lang="pt-BR" sz="6000" b="1" dirty="0" smtClean="0">
              <a:solidFill>
                <a:schemeClr val="bg1"/>
              </a:solidFill>
              <a:latin typeface="Oracle Sans" panose="020B0503020204020204" pitchFamily="34" charset="0"/>
              <a:cs typeface="Oracle Sans" panose="020B0503020204020204" pitchFamily="34" charset="0"/>
            </a:endParaRPr>
          </a:p>
          <a:p>
            <a:r>
              <a:rPr lang="pt-BR" sz="6000" b="1" dirty="0" smtClean="0">
                <a:solidFill>
                  <a:schemeClr val="bg1"/>
                </a:solidFill>
                <a:latin typeface="Oracle Sans" panose="020B0503020204020204" pitchFamily="34" charset="0"/>
                <a:cs typeface="Oracle Sans" panose="020B0503020204020204" pitchFamily="34" charset="0"/>
              </a:rPr>
              <a:t>da sua palestra</a:t>
            </a:r>
            <a:endParaRPr lang="en-US" sz="6000" b="1" dirty="0">
              <a:solidFill>
                <a:schemeClr val="bg1"/>
              </a:solidFill>
              <a:latin typeface="Oracle Sans" panose="020B0503020204020204" pitchFamily="34" charset="0"/>
              <a:cs typeface="Oracle Sans" panose="020B0503020204020204" pitchFamily="34" charset="0"/>
            </a:endParaRPr>
          </a:p>
        </p:txBody>
      </p:sp>
      <p:grpSp>
        <p:nvGrpSpPr>
          <p:cNvPr id="11" name="Group 10"/>
          <p:cNvGrpSpPr/>
          <p:nvPr/>
        </p:nvGrpSpPr>
        <p:grpSpPr>
          <a:xfrm>
            <a:off x="947767" y="4438134"/>
            <a:ext cx="4505975" cy="603309"/>
            <a:chOff x="935067" y="3244334"/>
            <a:chExt cx="4505975" cy="603309"/>
          </a:xfrm>
        </p:grpSpPr>
        <p:sp>
          <p:nvSpPr>
            <p:cNvPr id="9" name="Rectangle 8"/>
            <p:cNvSpPr/>
            <p:nvPr/>
          </p:nvSpPr>
          <p:spPr>
            <a:xfrm>
              <a:off x="935067" y="3263443"/>
              <a:ext cx="4505975" cy="584200"/>
            </a:xfrm>
            <a:prstGeom prst="rect">
              <a:avLst/>
            </a:prstGeom>
            <a:solidFill>
              <a:srgbClr val="F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079500" y="3244334"/>
              <a:ext cx="4294574" cy="584775"/>
            </a:xfrm>
            <a:prstGeom prst="rect">
              <a:avLst/>
            </a:prstGeom>
            <a:noFill/>
          </p:spPr>
          <p:txBody>
            <a:bodyPr wrap="none" rtlCol="0">
              <a:spAutoFit/>
            </a:bodyPr>
            <a:lstStyle/>
            <a:p>
              <a:r>
                <a:rPr lang="pt-BR" sz="3200" b="1" dirty="0" smtClean="0">
                  <a:solidFill>
                    <a:schemeClr val="bg1"/>
                  </a:solidFill>
                  <a:latin typeface="Oracle Sans" panose="020B0503020204020204" pitchFamily="34" charset="0"/>
                  <a:cs typeface="Oracle Sans" panose="020B0503020204020204" pitchFamily="34" charset="0"/>
                </a:rPr>
                <a:t>Nome do Palestrante</a:t>
              </a:r>
              <a:endParaRPr lang="en-US" sz="3200" b="1" dirty="0">
                <a:solidFill>
                  <a:schemeClr val="bg1"/>
                </a:solidFill>
                <a:latin typeface="Oracle Sans" panose="020B0503020204020204" pitchFamily="34" charset="0"/>
                <a:cs typeface="Oracle Sans" panose="020B0503020204020204" pitchFamily="34" charset="0"/>
              </a:endParaRPr>
            </a:p>
          </p:txBody>
        </p:sp>
      </p:grpSp>
      <p:sp>
        <p:nvSpPr>
          <p:cNvPr id="3" name="Rectangle 2"/>
          <p:cNvSpPr/>
          <p:nvPr/>
        </p:nvSpPr>
        <p:spPr>
          <a:xfrm>
            <a:off x="1092200" y="5623887"/>
            <a:ext cx="4873933" cy="830997"/>
          </a:xfrm>
          <a:prstGeom prst="rect">
            <a:avLst/>
          </a:prstGeom>
        </p:spPr>
        <p:txBody>
          <a:bodyPr wrap="square">
            <a:spAutoFit/>
          </a:bodyPr>
          <a:lstStyle/>
          <a:p>
            <a:r>
              <a:rPr lang="en-US" sz="2400" b="1" dirty="0" err="1" smtClean="0">
                <a:solidFill>
                  <a:schemeClr val="bg1"/>
                </a:solidFill>
                <a:latin typeface="Oracle Sans" panose="020B0503020204020204" pitchFamily="34" charset="0"/>
                <a:cs typeface="Oracle Sans" panose="020B0503020204020204" pitchFamily="34" charset="0"/>
              </a:rPr>
              <a:t>Inovação</a:t>
            </a:r>
            <a:r>
              <a:rPr lang="en-US" sz="2400" b="1" dirty="0" smtClean="0">
                <a:solidFill>
                  <a:schemeClr val="bg1"/>
                </a:solidFill>
                <a:latin typeface="Oracle Sans" panose="020B0503020204020204" pitchFamily="34" charset="0"/>
                <a:cs typeface="Oracle Sans" panose="020B0503020204020204" pitchFamily="34" charset="0"/>
              </a:rPr>
              <a:t> com dados </a:t>
            </a:r>
            <a:r>
              <a:rPr lang="en-US" sz="2400" b="1" dirty="0" err="1" smtClean="0">
                <a:solidFill>
                  <a:schemeClr val="bg1"/>
                </a:solidFill>
                <a:latin typeface="Oracle Sans" panose="020B0503020204020204" pitchFamily="34" charset="0"/>
                <a:cs typeface="Oracle Sans" panose="020B0503020204020204" pitchFamily="34" charset="0"/>
              </a:rPr>
              <a:t>em</a:t>
            </a:r>
            <a:r>
              <a:rPr lang="en-US" sz="2400" b="1" dirty="0" smtClean="0">
                <a:solidFill>
                  <a:schemeClr val="bg1"/>
                </a:solidFill>
                <a:latin typeface="Oracle Sans" panose="020B0503020204020204" pitchFamily="34" charset="0"/>
                <a:cs typeface="Oracle Sans" panose="020B0503020204020204" pitchFamily="34" charset="0"/>
              </a:rPr>
              <a:t> </a:t>
            </a:r>
            <a:r>
              <a:rPr lang="en-US" sz="2400" b="1" dirty="0" err="1" smtClean="0">
                <a:solidFill>
                  <a:schemeClr val="bg1"/>
                </a:solidFill>
                <a:latin typeface="Oracle Sans" panose="020B0503020204020204" pitchFamily="34" charset="0"/>
                <a:cs typeface="Oracle Sans" panose="020B0503020204020204" pitchFamily="34" charset="0"/>
              </a:rPr>
              <a:t>nuvem</a:t>
            </a:r>
            <a:endParaRPr lang="en-US" sz="2400" b="1" dirty="0" smtClean="0">
              <a:solidFill>
                <a:schemeClr val="bg1"/>
              </a:solidFill>
              <a:latin typeface="Oracle Sans" panose="020B0503020204020204" pitchFamily="34" charset="0"/>
              <a:cs typeface="Oracle Sans" panose="020B0503020204020204" pitchFamily="34" charset="0"/>
            </a:endParaRPr>
          </a:p>
          <a:p>
            <a:r>
              <a:rPr lang="pt-BR" sz="2400" b="1" dirty="0" smtClean="0">
                <a:solidFill>
                  <a:schemeClr val="bg1"/>
                </a:solidFill>
                <a:latin typeface="Oracle Sans" panose="020B0503020204020204" pitchFamily="34" charset="0"/>
                <a:cs typeface="Oracle Sans" panose="020B0503020204020204" pitchFamily="34" charset="0"/>
              </a:rPr>
              <a:t>29.10.2020</a:t>
            </a:r>
            <a:endParaRPr lang="en-US" sz="2400" b="1" dirty="0">
              <a:solidFill>
                <a:schemeClr val="bg1"/>
              </a:solidFill>
              <a:latin typeface="Oracle Sans" panose="020B0503020204020204" pitchFamily="34" charset="0"/>
              <a:cs typeface="Oracle Sans" panose="020B0503020204020204" pitchFamily="34" charset="0"/>
            </a:endParaRPr>
          </a:p>
        </p:txBody>
      </p:sp>
      <p:sp>
        <p:nvSpPr>
          <p:cNvPr id="13" name="Rectangle 12"/>
          <p:cNvSpPr/>
          <p:nvPr/>
        </p:nvSpPr>
        <p:spPr>
          <a:xfrm>
            <a:off x="7010522" y="293691"/>
            <a:ext cx="4860000" cy="338554"/>
          </a:xfrm>
          <a:prstGeom prst="rect">
            <a:avLst/>
          </a:prstGeom>
          <a:solidFill>
            <a:srgbClr val="FFC000"/>
          </a:solidFill>
        </p:spPr>
        <p:txBody>
          <a:bodyPr wrap="none">
            <a:spAutoFit/>
          </a:bodyPr>
          <a:lstStyle/>
          <a:p>
            <a:r>
              <a:rPr lang="en-US" sz="1600" b="1" dirty="0" smtClean="0">
                <a:solidFill>
                  <a:srgbClr val="FF0000"/>
                </a:solidFill>
                <a:latin typeface="Oracle Sans" panose="020B0503020204020204" pitchFamily="34" charset="0"/>
                <a:cs typeface="Oracle Sans" panose="020B0503020204020204" pitchFamily="34" charset="0"/>
              </a:rPr>
              <a:t>Remover </a:t>
            </a:r>
            <a:r>
              <a:rPr lang="en-US" sz="1600" b="1" dirty="0" err="1" smtClean="0">
                <a:solidFill>
                  <a:srgbClr val="FF0000"/>
                </a:solidFill>
                <a:latin typeface="Oracle Sans" panose="020B0503020204020204" pitchFamily="34" charset="0"/>
                <a:cs typeface="Oracle Sans" panose="020B0503020204020204" pitchFamily="34" charset="0"/>
              </a:rPr>
              <a:t>esta</a:t>
            </a:r>
            <a:r>
              <a:rPr lang="en-US" sz="1600" b="1" dirty="0" smtClean="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etiqueta</a:t>
            </a:r>
            <a:r>
              <a:rPr lang="en-US" sz="1600" b="1" dirty="0" smtClean="0">
                <a:solidFill>
                  <a:srgbClr val="FF0000"/>
                </a:solidFill>
                <a:latin typeface="Oracle Sans" panose="020B0503020204020204" pitchFamily="34" charset="0"/>
                <a:cs typeface="Oracle Sans" panose="020B0503020204020204" pitchFamily="34" charset="0"/>
              </a:rPr>
              <a:t> antes da </a:t>
            </a:r>
            <a:r>
              <a:rPr lang="en-US" sz="1600" b="1" dirty="0" err="1" smtClean="0">
                <a:solidFill>
                  <a:srgbClr val="FF0000"/>
                </a:solidFill>
                <a:latin typeface="Oracle Sans" panose="020B0503020204020204" pitchFamily="34" charset="0"/>
                <a:cs typeface="Oracle Sans" panose="020B0503020204020204" pitchFamily="34" charset="0"/>
              </a:rPr>
              <a:t>apresentação</a:t>
            </a:r>
            <a:r>
              <a:rPr lang="en-US" sz="1600" b="1" dirty="0" smtClean="0">
                <a:solidFill>
                  <a:srgbClr val="FF0000"/>
                </a:solidFill>
                <a:latin typeface="Oracle Sans" panose="020B0503020204020204" pitchFamily="34" charset="0"/>
                <a:cs typeface="Oracle Sans" panose="020B0503020204020204" pitchFamily="34" charset="0"/>
              </a:rPr>
              <a:t> :D</a:t>
            </a:r>
            <a:endParaRPr lang="en-US" sz="1600" b="1" dirty="0">
              <a:solidFill>
                <a:srgbClr val="FF0000"/>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41174299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3000" contrast="-3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sp>
        <p:nvSpPr>
          <p:cNvPr id="220" name="Rectangle 219"/>
          <p:cNvSpPr/>
          <p:nvPr/>
        </p:nvSpPr>
        <p:spPr>
          <a:xfrm>
            <a:off x="569260" y="476250"/>
            <a:ext cx="11132919" cy="654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3200" dirty="0" smtClean="0">
                <a:solidFill>
                  <a:schemeClr val="bg1"/>
                </a:solidFill>
                <a:latin typeface="Oracle Sans" panose="020B0503020204020204" pitchFamily="34" charset="0"/>
                <a:cs typeface="Oracle Sans" panose="020B0503020204020204" pitchFamily="34" charset="0"/>
              </a:rPr>
              <a:t>Arquitetura de Solução do Data </a:t>
            </a:r>
            <a:r>
              <a:rPr lang="pt-BR" sz="3200" dirty="0" err="1" smtClean="0">
                <a:solidFill>
                  <a:schemeClr val="bg1"/>
                </a:solidFill>
                <a:latin typeface="Oracle Sans" panose="020B0503020204020204" pitchFamily="34" charset="0"/>
                <a:cs typeface="Oracle Sans" panose="020B0503020204020204" pitchFamily="34" charset="0"/>
              </a:rPr>
              <a:t>Warehouse</a:t>
            </a:r>
            <a:r>
              <a:rPr lang="pt-BR" sz="3200" dirty="0" smtClean="0">
                <a:solidFill>
                  <a:schemeClr val="bg1"/>
                </a:solidFill>
                <a:latin typeface="Oracle Sans" panose="020B0503020204020204" pitchFamily="34" charset="0"/>
                <a:cs typeface="Oracle Sans" panose="020B0503020204020204" pitchFamily="34" charset="0"/>
              </a:rPr>
              <a:t> do futuro</a:t>
            </a:r>
            <a:endParaRPr lang="en-US" sz="3200" dirty="0">
              <a:solidFill>
                <a:schemeClr val="bg1"/>
              </a:solidFill>
              <a:latin typeface="Oracle Sans" panose="020B0503020204020204" pitchFamily="34" charset="0"/>
              <a:cs typeface="Oracle Sans" panose="020B0503020204020204" pitchFamily="34" charset="0"/>
            </a:endParaRPr>
          </a:p>
        </p:txBody>
      </p:sp>
      <p:sp>
        <p:nvSpPr>
          <p:cNvPr id="221" name="Rectangle 220"/>
          <p:cNvSpPr/>
          <p:nvPr/>
        </p:nvSpPr>
        <p:spPr>
          <a:xfrm>
            <a:off x="3586640" y="1174583"/>
            <a:ext cx="2592000" cy="3250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prstClr val="white"/>
                </a:solidFill>
                <a:latin typeface="Oracle Sans" panose="020B0503020204020204" pitchFamily="34" charset="0"/>
                <a:cs typeface="Oracle Sans" panose="020B0503020204020204" pitchFamily="34" charset="0"/>
              </a:rPr>
              <a:t>INTEGRAÇÃO DE DADOS</a:t>
            </a:r>
            <a:endParaRPr lang="en-US" sz="1600" dirty="0">
              <a:solidFill>
                <a:prstClr val="white"/>
              </a:solidFill>
              <a:latin typeface="Oracle Sans" panose="020B0503020204020204" pitchFamily="34" charset="0"/>
              <a:cs typeface="Oracle Sans" panose="020B0503020204020204" pitchFamily="34" charset="0"/>
            </a:endParaRPr>
          </a:p>
        </p:txBody>
      </p:sp>
      <p:sp>
        <p:nvSpPr>
          <p:cNvPr id="222" name="Rectangle 221"/>
          <p:cNvSpPr/>
          <p:nvPr/>
        </p:nvSpPr>
        <p:spPr>
          <a:xfrm>
            <a:off x="569260" y="1526817"/>
            <a:ext cx="2739025" cy="4888515"/>
          </a:xfrm>
          <a:prstGeom prst="rect">
            <a:avLst/>
          </a:prstGeom>
          <a:solidFill>
            <a:schemeClr val="bg1">
              <a:alpha val="8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Oracle Sans" panose="020B0503020204020204" pitchFamily="34" charset="0"/>
              <a:cs typeface="Oracle Sans" panose="020B0503020204020204" pitchFamily="34" charset="0"/>
            </a:endParaRPr>
          </a:p>
        </p:txBody>
      </p:sp>
      <p:sp>
        <p:nvSpPr>
          <p:cNvPr id="223" name="Rectangle 222"/>
          <p:cNvSpPr/>
          <p:nvPr/>
        </p:nvSpPr>
        <p:spPr>
          <a:xfrm>
            <a:off x="3700137" y="1532745"/>
            <a:ext cx="2365009" cy="2800398"/>
          </a:xfrm>
          <a:prstGeom prst="rect">
            <a:avLst/>
          </a:prstGeom>
          <a:solidFill>
            <a:schemeClr val="bg1">
              <a:alpha val="8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Oracle Sans" panose="020B0503020204020204" pitchFamily="34" charset="0"/>
              <a:cs typeface="Oracle Sans" panose="020B0503020204020204" pitchFamily="34" charset="0"/>
            </a:endParaRPr>
          </a:p>
        </p:txBody>
      </p:sp>
      <p:sp>
        <p:nvSpPr>
          <p:cNvPr id="224" name="Rectangle 223"/>
          <p:cNvSpPr/>
          <p:nvPr/>
        </p:nvSpPr>
        <p:spPr>
          <a:xfrm>
            <a:off x="6461906" y="1532744"/>
            <a:ext cx="2365009" cy="4882587"/>
          </a:xfrm>
          <a:prstGeom prst="rect">
            <a:avLst/>
          </a:prstGeom>
          <a:solidFill>
            <a:schemeClr val="bg1">
              <a:alpha val="8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Oracle Sans" panose="020B0503020204020204" pitchFamily="34" charset="0"/>
              <a:cs typeface="Oracle Sans" panose="020B0503020204020204" pitchFamily="34" charset="0"/>
            </a:endParaRPr>
          </a:p>
        </p:txBody>
      </p:sp>
      <p:sp>
        <p:nvSpPr>
          <p:cNvPr id="225" name="Rectangle 224"/>
          <p:cNvSpPr/>
          <p:nvPr/>
        </p:nvSpPr>
        <p:spPr>
          <a:xfrm>
            <a:off x="9223676" y="1532745"/>
            <a:ext cx="2365009" cy="4882587"/>
          </a:xfrm>
          <a:prstGeom prst="rect">
            <a:avLst/>
          </a:prstGeom>
          <a:solidFill>
            <a:schemeClr val="bg1">
              <a:alpha val="8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Oracle Sans" panose="020B0503020204020204" pitchFamily="34" charset="0"/>
              <a:cs typeface="Oracle Sans" panose="020B0503020204020204" pitchFamily="34" charset="0"/>
            </a:endParaRPr>
          </a:p>
        </p:txBody>
      </p:sp>
      <p:pic>
        <p:nvPicPr>
          <p:cNvPr id="226" name="Picture 225">
            <a:extLst>
              <a:ext uri="{FF2B5EF4-FFF2-40B4-BE49-F238E27FC236}">
                <a16:creationId xmlns:a16="http://schemas.microsoft.com/office/drawing/2014/main" id="{8963D61E-EEA1-774F-8A21-D39D41A45614}"/>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8471" y="2599173"/>
            <a:ext cx="737165" cy="368583"/>
          </a:xfrm>
          <a:prstGeom prst="rect">
            <a:avLst/>
          </a:prstGeom>
        </p:spPr>
      </p:pic>
      <p:pic>
        <p:nvPicPr>
          <p:cNvPr id="227" name="Picture 226">
            <a:extLst>
              <a:ext uri="{FF2B5EF4-FFF2-40B4-BE49-F238E27FC236}">
                <a16:creationId xmlns:a16="http://schemas.microsoft.com/office/drawing/2014/main" id="{D7EE839C-F3BD-774C-AB37-4FC059BEE9C8}"/>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80413" y="4414160"/>
            <a:ext cx="735902" cy="398111"/>
          </a:xfrm>
          <a:prstGeom prst="rect">
            <a:avLst/>
          </a:prstGeom>
        </p:spPr>
      </p:pic>
      <p:pic>
        <p:nvPicPr>
          <p:cNvPr id="228" name="Picture 227">
            <a:extLst>
              <a:ext uri="{FF2B5EF4-FFF2-40B4-BE49-F238E27FC236}">
                <a16:creationId xmlns:a16="http://schemas.microsoft.com/office/drawing/2014/main" id="{C0F10543-BF5D-1445-A1C5-496E8C39727E}"/>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3631" y="3160825"/>
            <a:ext cx="796222" cy="398111"/>
          </a:xfrm>
          <a:prstGeom prst="rect">
            <a:avLst/>
          </a:prstGeom>
        </p:spPr>
      </p:pic>
      <p:pic>
        <p:nvPicPr>
          <p:cNvPr id="229" name="Picture 228">
            <a:extLst>
              <a:ext uri="{FF2B5EF4-FFF2-40B4-BE49-F238E27FC236}">
                <a16:creationId xmlns:a16="http://schemas.microsoft.com/office/drawing/2014/main" id="{88E0A418-92DA-3D46-8E63-292FF3D981CF}"/>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9070" y="4424937"/>
            <a:ext cx="674145" cy="472908"/>
          </a:xfrm>
          <a:prstGeom prst="rect">
            <a:avLst/>
          </a:prstGeom>
        </p:spPr>
      </p:pic>
      <p:pic>
        <p:nvPicPr>
          <p:cNvPr id="230" name="Picture 229">
            <a:extLst>
              <a:ext uri="{FF2B5EF4-FFF2-40B4-BE49-F238E27FC236}">
                <a16:creationId xmlns:a16="http://schemas.microsoft.com/office/drawing/2014/main" id="{80E203CF-DE28-2E4E-B401-512D1025711B}"/>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2025" y="5194839"/>
            <a:ext cx="530002" cy="326156"/>
          </a:xfrm>
          <a:prstGeom prst="rect">
            <a:avLst/>
          </a:prstGeom>
        </p:spPr>
      </p:pic>
      <p:pic>
        <p:nvPicPr>
          <p:cNvPr id="231" name="Picture 230">
            <a:extLst>
              <a:ext uri="{FF2B5EF4-FFF2-40B4-BE49-F238E27FC236}">
                <a16:creationId xmlns:a16="http://schemas.microsoft.com/office/drawing/2014/main" id="{F630C888-C623-7A45-B87C-F4780903BA84}"/>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8471" y="5859222"/>
            <a:ext cx="765031" cy="197316"/>
          </a:xfrm>
          <a:prstGeom prst="rect">
            <a:avLst/>
          </a:prstGeom>
        </p:spPr>
      </p:pic>
      <p:pic>
        <p:nvPicPr>
          <p:cNvPr id="232" name="Picture 231">
            <a:extLst>
              <a:ext uri="{FF2B5EF4-FFF2-40B4-BE49-F238E27FC236}">
                <a16:creationId xmlns:a16="http://schemas.microsoft.com/office/drawing/2014/main" id="{E4F973A5-705F-DE41-B01E-77A3C116B0D2}"/>
              </a:ext>
            </a:extLst>
          </p:cNvPr>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505035" y="2607545"/>
            <a:ext cx="703674" cy="351836"/>
          </a:xfrm>
          <a:prstGeom prst="rect">
            <a:avLst/>
          </a:prstGeom>
        </p:spPr>
      </p:pic>
      <p:pic>
        <p:nvPicPr>
          <p:cNvPr id="233" name="Picture 232">
            <a:extLst>
              <a:ext uri="{FF2B5EF4-FFF2-40B4-BE49-F238E27FC236}">
                <a16:creationId xmlns:a16="http://schemas.microsoft.com/office/drawing/2014/main" id="{C08EFA97-2A14-A641-9E9A-1FBDE0698862}"/>
              </a:ext>
            </a:extLst>
          </p:cNvPr>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250315" y="1639559"/>
            <a:ext cx="1026461" cy="439910"/>
          </a:xfrm>
          <a:prstGeom prst="rect">
            <a:avLst/>
          </a:prstGeom>
        </p:spPr>
      </p:pic>
      <p:pic>
        <p:nvPicPr>
          <p:cNvPr id="234" name="Picture 233">
            <a:extLst>
              <a:ext uri="{FF2B5EF4-FFF2-40B4-BE49-F238E27FC236}">
                <a16:creationId xmlns:a16="http://schemas.microsoft.com/office/drawing/2014/main" id="{FA3445EF-065A-7F4C-AE1F-DCFD954FDAC4}"/>
              </a:ext>
            </a:extLst>
          </p:cNvPr>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58748" y="4452681"/>
            <a:ext cx="764200" cy="454319"/>
          </a:xfrm>
          <a:prstGeom prst="rect">
            <a:avLst/>
          </a:prstGeom>
        </p:spPr>
      </p:pic>
      <p:pic>
        <p:nvPicPr>
          <p:cNvPr id="235" name="Picture 234">
            <a:extLst>
              <a:ext uri="{FF2B5EF4-FFF2-40B4-BE49-F238E27FC236}">
                <a16:creationId xmlns:a16="http://schemas.microsoft.com/office/drawing/2014/main" id="{C466D808-AFD9-834E-AA1A-57A1B423D861}"/>
              </a:ext>
            </a:extLst>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8367" y="1633407"/>
            <a:ext cx="860045" cy="452217"/>
          </a:xfrm>
          <a:prstGeom prst="rect">
            <a:avLst/>
          </a:prstGeom>
        </p:spPr>
      </p:pic>
      <p:pic>
        <p:nvPicPr>
          <p:cNvPr id="236" name="Picture 235">
            <a:extLst>
              <a:ext uri="{FF2B5EF4-FFF2-40B4-BE49-F238E27FC236}">
                <a16:creationId xmlns:a16="http://schemas.microsoft.com/office/drawing/2014/main" id="{8E37664C-9C4E-7743-9DC6-6AEBBC8009B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bwMode="gray">
          <a:xfrm>
            <a:off x="1545096" y="1694913"/>
            <a:ext cx="648534" cy="329205"/>
          </a:xfrm>
          <a:prstGeom prst="rect">
            <a:avLst/>
          </a:prstGeom>
        </p:spPr>
      </p:pic>
      <p:grpSp>
        <p:nvGrpSpPr>
          <p:cNvPr id="237" name="Group 236">
            <a:extLst>
              <a:ext uri="{FF2B5EF4-FFF2-40B4-BE49-F238E27FC236}">
                <a16:creationId xmlns:a16="http://schemas.microsoft.com/office/drawing/2014/main" id="{B69EA9C9-F034-2B4B-A8D3-9EDD33A6009D}"/>
              </a:ext>
            </a:extLst>
          </p:cNvPr>
          <p:cNvGrpSpPr/>
          <p:nvPr/>
        </p:nvGrpSpPr>
        <p:grpSpPr>
          <a:xfrm>
            <a:off x="1574126" y="3114422"/>
            <a:ext cx="1027783" cy="490914"/>
            <a:chOff x="1071530" y="5458466"/>
            <a:chExt cx="1028587" cy="491298"/>
          </a:xfrm>
        </p:grpSpPr>
        <p:pic>
          <p:nvPicPr>
            <p:cNvPr id="238" name="Picture 4" descr="cube014">
              <a:extLst>
                <a:ext uri="{FF2B5EF4-FFF2-40B4-BE49-F238E27FC236}">
                  <a16:creationId xmlns:a16="http://schemas.microsoft.com/office/drawing/2014/main" id="{A246C507-9744-EB46-83B1-17BD2494B4C6}"/>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071530" y="5521783"/>
              <a:ext cx="298482" cy="32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 name="Picture 238">
              <a:extLst>
                <a:ext uri="{FF2B5EF4-FFF2-40B4-BE49-F238E27FC236}">
                  <a16:creationId xmlns:a16="http://schemas.microsoft.com/office/drawing/2014/main" id="{AD1C598E-0D56-7B43-9B82-18B80755343F}"/>
                </a:ext>
              </a:extLst>
            </p:cNvPr>
            <p:cNvPicPr>
              <a:picLocks noChangeAspect="1"/>
            </p:cNvPicPr>
            <p:nvPr/>
          </p:nvPicPr>
          <p:blipFill rotWithShape="1">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61156" y="5458466"/>
              <a:ext cx="809929" cy="244882"/>
            </a:xfrm>
            <a:prstGeom prst="rect">
              <a:avLst/>
            </a:prstGeom>
          </p:spPr>
        </p:pic>
        <p:sp>
          <p:nvSpPr>
            <p:cNvPr id="240" name="TextBox 239">
              <a:extLst>
                <a:ext uri="{FF2B5EF4-FFF2-40B4-BE49-F238E27FC236}">
                  <a16:creationId xmlns:a16="http://schemas.microsoft.com/office/drawing/2014/main" id="{1140FAFE-D99D-7D48-B716-9CF4A1F76C5E}"/>
                </a:ext>
              </a:extLst>
            </p:cNvPr>
            <p:cNvSpPr txBox="1"/>
            <p:nvPr/>
          </p:nvSpPr>
          <p:spPr>
            <a:xfrm>
              <a:off x="1185717" y="5699312"/>
              <a:ext cx="914400" cy="250452"/>
            </a:xfrm>
            <a:prstGeom prst="rect">
              <a:avLst/>
            </a:prstGeom>
            <a:noFill/>
          </p:spPr>
          <p:txBody>
            <a:bodyPr wrap="none" lIns="0" tIns="0" rIns="0" bIns="0" rtlCol="0">
              <a:noAutofit/>
            </a:bodyPr>
            <a:lstStyle/>
            <a:p>
              <a:pPr algn="ctr" defTabSz="913578">
                <a:lnSpc>
                  <a:spcPct val="90000"/>
                </a:lnSpc>
                <a:defRPr/>
              </a:pPr>
              <a:r>
                <a:rPr lang="en-US" sz="1050" dirty="0">
                  <a:solidFill>
                    <a:srgbClr val="000000"/>
                  </a:solidFill>
                  <a:latin typeface="Oracle Sans" panose="020B0503020204020204" pitchFamily="34" charset="0"/>
                  <a:cs typeface="Oracle Sans" panose="020B0503020204020204" pitchFamily="34" charset="0"/>
                </a:rPr>
                <a:t>Essbase</a:t>
              </a:r>
            </a:p>
          </p:txBody>
        </p:sp>
      </p:grpSp>
      <p:pic>
        <p:nvPicPr>
          <p:cNvPr id="241" name="Picture 240">
            <a:extLst>
              <a:ext uri="{FF2B5EF4-FFF2-40B4-BE49-F238E27FC236}">
                <a16:creationId xmlns:a16="http://schemas.microsoft.com/office/drawing/2014/main" id="{4B68AEDD-C0C7-F04F-A1DE-9818362E33A8}"/>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bwMode="gray">
          <a:xfrm>
            <a:off x="658661" y="2153289"/>
            <a:ext cx="829750" cy="254222"/>
          </a:xfrm>
          <a:prstGeom prst="rect">
            <a:avLst/>
          </a:prstGeom>
        </p:spPr>
      </p:pic>
      <p:pic>
        <p:nvPicPr>
          <p:cNvPr id="242" name="Picture 241">
            <a:extLst>
              <a:ext uri="{FF2B5EF4-FFF2-40B4-BE49-F238E27FC236}">
                <a16:creationId xmlns:a16="http://schemas.microsoft.com/office/drawing/2014/main" id="{C2AAA5AF-180A-AE4E-9395-ADEF2D90EF19}"/>
              </a:ext>
            </a:extLst>
          </p:cNvPr>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7604" y="2077893"/>
            <a:ext cx="759404" cy="405014"/>
          </a:xfrm>
          <a:prstGeom prst="rect">
            <a:avLst/>
          </a:prstGeom>
        </p:spPr>
      </p:pic>
      <p:pic>
        <p:nvPicPr>
          <p:cNvPr id="243" name="Picture 242">
            <a:extLst>
              <a:ext uri="{FF2B5EF4-FFF2-40B4-BE49-F238E27FC236}">
                <a16:creationId xmlns:a16="http://schemas.microsoft.com/office/drawing/2014/main" id="{896911A2-9526-F345-989D-5359B7E685A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640503" y="3148988"/>
            <a:ext cx="421785" cy="421785"/>
          </a:xfrm>
          <a:prstGeom prst="rect">
            <a:avLst/>
          </a:prstGeom>
        </p:spPr>
      </p:pic>
      <p:pic>
        <p:nvPicPr>
          <p:cNvPr id="244" name="Picture 243">
            <a:extLst>
              <a:ext uri="{FF2B5EF4-FFF2-40B4-BE49-F238E27FC236}">
                <a16:creationId xmlns:a16="http://schemas.microsoft.com/office/drawing/2014/main" id="{5C05AF01-76BF-9C4D-9FC0-BEB397C358FF}"/>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535223" y="3871046"/>
            <a:ext cx="1009024" cy="256970"/>
          </a:xfrm>
          <a:prstGeom prst="rect">
            <a:avLst/>
          </a:prstGeom>
        </p:spPr>
      </p:pic>
      <p:pic>
        <p:nvPicPr>
          <p:cNvPr id="245" name="Picture 244">
            <a:extLst>
              <a:ext uri="{FF2B5EF4-FFF2-40B4-BE49-F238E27FC236}">
                <a16:creationId xmlns:a16="http://schemas.microsoft.com/office/drawing/2014/main" id="{CB8B24AB-A610-6A4D-AFFB-34DFB5C1CB2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619469" y="2114761"/>
            <a:ext cx="637078" cy="331281"/>
          </a:xfrm>
          <a:prstGeom prst="rect">
            <a:avLst/>
          </a:prstGeom>
        </p:spPr>
      </p:pic>
      <p:pic>
        <p:nvPicPr>
          <p:cNvPr id="246" name="Picture 245">
            <a:extLst>
              <a:ext uri="{FF2B5EF4-FFF2-40B4-BE49-F238E27FC236}">
                <a16:creationId xmlns:a16="http://schemas.microsoft.com/office/drawing/2014/main" id="{71318546-20B1-C147-B4A9-68F4404ADB15}"/>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675849" y="3868030"/>
            <a:ext cx="419913" cy="419913"/>
          </a:xfrm>
          <a:prstGeom prst="rect">
            <a:avLst/>
          </a:prstGeom>
        </p:spPr>
      </p:pic>
      <p:pic>
        <p:nvPicPr>
          <p:cNvPr id="247" name="Picture 246">
            <a:extLst>
              <a:ext uri="{FF2B5EF4-FFF2-40B4-BE49-F238E27FC236}">
                <a16:creationId xmlns:a16="http://schemas.microsoft.com/office/drawing/2014/main" id="{48613F4D-8AAB-C242-8149-5AC7D7F480F8}"/>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64529" y="2617722"/>
            <a:ext cx="337560" cy="331485"/>
          </a:xfrm>
          <a:prstGeom prst="rect">
            <a:avLst/>
          </a:prstGeom>
        </p:spPr>
      </p:pic>
      <p:pic>
        <p:nvPicPr>
          <p:cNvPr id="248" name="Picture 247">
            <a:extLst>
              <a:ext uri="{FF2B5EF4-FFF2-40B4-BE49-F238E27FC236}">
                <a16:creationId xmlns:a16="http://schemas.microsoft.com/office/drawing/2014/main" id="{26AE32D3-A303-4F4C-A1FA-2FAE571BC3C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0984" y="2570299"/>
            <a:ext cx="383447" cy="426331"/>
          </a:xfrm>
          <a:prstGeom prst="rect">
            <a:avLst/>
          </a:prstGeom>
        </p:spPr>
      </p:pic>
      <p:pic>
        <p:nvPicPr>
          <p:cNvPr id="249" name="Picture 248">
            <a:extLst>
              <a:ext uri="{FF2B5EF4-FFF2-40B4-BE49-F238E27FC236}">
                <a16:creationId xmlns:a16="http://schemas.microsoft.com/office/drawing/2014/main" id="{763CE37A-819F-394B-B340-D34A266B3940}"/>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65267" y="3823742"/>
            <a:ext cx="600891" cy="420002"/>
          </a:xfrm>
          <a:prstGeom prst="rect">
            <a:avLst/>
          </a:prstGeom>
        </p:spPr>
      </p:pic>
      <p:grpSp>
        <p:nvGrpSpPr>
          <p:cNvPr id="250" name="Group 249"/>
          <p:cNvGrpSpPr/>
          <p:nvPr/>
        </p:nvGrpSpPr>
        <p:grpSpPr>
          <a:xfrm>
            <a:off x="1685652" y="4821666"/>
            <a:ext cx="8909808" cy="684892"/>
            <a:chOff x="3717097" y="5404686"/>
            <a:chExt cx="8815494" cy="684892"/>
          </a:xfrm>
          <a:effectLst>
            <a:outerShdw blurRad="50800" dist="76200" dir="2700000" algn="tl" rotWithShape="0">
              <a:prstClr val="black">
                <a:alpha val="40000"/>
              </a:prstClr>
            </a:outerShdw>
          </a:effectLst>
        </p:grpSpPr>
        <p:cxnSp>
          <p:nvCxnSpPr>
            <p:cNvPr id="251" name="Straight Connector 250"/>
            <p:cNvCxnSpPr/>
            <p:nvPr/>
          </p:nvCxnSpPr>
          <p:spPr>
            <a:xfrm>
              <a:off x="3717097" y="5742434"/>
              <a:ext cx="8496000" cy="0"/>
            </a:xfrm>
            <a:prstGeom prst="line">
              <a:avLst/>
            </a:prstGeom>
            <a:ln w="33972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sp>
          <p:nvSpPr>
            <p:cNvPr id="252" name="Freeform 251"/>
            <p:cNvSpPr>
              <a:spLocks noChangeAspect="1" noChangeArrowheads="1"/>
            </p:cNvSpPr>
            <p:nvPr/>
          </p:nvSpPr>
          <p:spPr bwMode="auto">
            <a:xfrm>
              <a:off x="12126161" y="5404686"/>
              <a:ext cx="406430" cy="684892"/>
            </a:xfrm>
            <a:custGeom>
              <a:avLst/>
              <a:gdLst>
                <a:gd name="T0" fmla="*/ 2859 w 2999"/>
                <a:gd name="T1" fmla="*/ 1215 h 2964"/>
                <a:gd name="T2" fmla="*/ 1632 w 2999"/>
                <a:gd name="T3" fmla="*/ 0 h 2964"/>
                <a:gd name="T4" fmla="*/ 1632 w 2999"/>
                <a:gd name="T5" fmla="*/ 787 h 2964"/>
                <a:gd name="T6" fmla="*/ 0 w 2999"/>
                <a:gd name="T7" fmla="*/ 787 h 2964"/>
                <a:gd name="T8" fmla="*/ 0 w 2999"/>
                <a:gd name="T9" fmla="*/ 2176 h 2964"/>
                <a:gd name="T10" fmla="*/ 1632 w 2999"/>
                <a:gd name="T11" fmla="*/ 2176 h 2964"/>
                <a:gd name="T12" fmla="*/ 1632 w 2999"/>
                <a:gd name="T13" fmla="*/ 2963 h 2964"/>
                <a:gd name="T14" fmla="*/ 2859 w 2999"/>
                <a:gd name="T15" fmla="*/ 1748 h 2964"/>
                <a:gd name="T16" fmla="*/ 2859 w 2999"/>
                <a:gd name="T17" fmla="*/ 1215 h 2964"/>
                <a:gd name="connsiteX0" fmla="*/ 9533 w 9881"/>
                <a:gd name="connsiteY0" fmla="*/ 4099 h 9997"/>
                <a:gd name="connsiteX1" fmla="*/ 5442 w 9881"/>
                <a:gd name="connsiteY1" fmla="*/ 0 h 9997"/>
                <a:gd name="connsiteX2" fmla="*/ 5442 w 9881"/>
                <a:gd name="connsiteY2" fmla="*/ 2655 h 9997"/>
                <a:gd name="connsiteX3" fmla="*/ 0 w 9881"/>
                <a:gd name="connsiteY3" fmla="*/ 7341 h 9997"/>
                <a:gd name="connsiteX4" fmla="*/ 5442 w 9881"/>
                <a:gd name="connsiteY4" fmla="*/ 7341 h 9997"/>
                <a:gd name="connsiteX5" fmla="*/ 5442 w 9881"/>
                <a:gd name="connsiteY5" fmla="*/ 9997 h 9997"/>
                <a:gd name="connsiteX6" fmla="*/ 9533 w 9881"/>
                <a:gd name="connsiteY6" fmla="*/ 5897 h 9997"/>
                <a:gd name="connsiteX7" fmla="*/ 9533 w 9881"/>
                <a:gd name="connsiteY7" fmla="*/ 4099 h 9997"/>
                <a:gd name="connsiteX0" fmla="*/ 4140 w 4491"/>
                <a:gd name="connsiteY0" fmla="*/ 4100 h 10000"/>
                <a:gd name="connsiteX1" fmla="*/ 0 w 4491"/>
                <a:gd name="connsiteY1" fmla="*/ 0 h 10000"/>
                <a:gd name="connsiteX2" fmla="*/ 0 w 4491"/>
                <a:gd name="connsiteY2" fmla="*/ 2656 h 10000"/>
                <a:gd name="connsiteX3" fmla="*/ 0 w 4491"/>
                <a:gd name="connsiteY3" fmla="*/ 7343 h 10000"/>
                <a:gd name="connsiteX4" fmla="*/ 0 w 4491"/>
                <a:gd name="connsiteY4" fmla="*/ 10000 h 10000"/>
                <a:gd name="connsiteX5" fmla="*/ 4140 w 4491"/>
                <a:gd name="connsiteY5" fmla="*/ 5899 h 10000"/>
                <a:gd name="connsiteX6" fmla="*/ 4140 w 4491"/>
                <a:gd name="connsiteY6" fmla="*/ 41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1" h="10000">
                  <a:moveTo>
                    <a:pt x="4140" y="4100"/>
                  </a:moveTo>
                  <a:lnTo>
                    <a:pt x="0" y="0"/>
                  </a:lnTo>
                  <a:lnTo>
                    <a:pt x="0" y="2656"/>
                  </a:lnTo>
                  <a:lnTo>
                    <a:pt x="0" y="7343"/>
                  </a:lnTo>
                  <a:lnTo>
                    <a:pt x="0" y="10000"/>
                  </a:lnTo>
                  <a:lnTo>
                    <a:pt x="4140" y="5899"/>
                  </a:lnTo>
                  <a:cubicBezTo>
                    <a:pt x="4609" y="5393"/>
                    <a:pt x="4609" y="4610"/>
                    <a:pt x="4140" y="4100"/>
                  </a:cubicBezTo>
                </a:path>
              </a:pathLst>
            </a:custGeom>
            <a:solidFill>
              <a:srgbClr val="FF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r"/>
              <a:endParaRPr lang="en-US" dirty="0">
                <a:solidFill>
                  <a:prstClr val="black"/>
                </a:solidFill>
                <a:latin typeface="Oracle Sans" panose="020B0503020204020204" pitchFamily="34" charset="0"/>
                <a:cs typeface="Oracle Sans" panose="020B0503020204020204" pitchFamily="34" charset="0"/>
              </a:endParaRPr>
            </a:p>
          </p:txBody>
        </p:sp>
      </p:grpSp>
      <p:sp>
        <p:nvSpPr>
          <p:cNvPr id="253" name="Rectangle 252"/>
          <p:cNvSpPr/>
          <p:nvPr/>
        </p:nvSpPr>
        <p:spPr>
          <a:xfrm>
            <a:off x="5403582" y="4968927"/>
            <a:ext cx="4579318" cy="384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600" dirty="0" smtClean="0">
                <a:solidFill>
                  <a:prstClr val="white"/>
                </a:solidFill>
                <a:latin typeface="Oracle Sans" panose="020B0503020204020204" pitchFamily="34" charset="0"/>
                <a:cs typeface="Oracle Sans" panose="020B0503020204020204" pitchFamily="34" charset="0"/>
              </a:rPr>
              <a:t>ABORDAGEM ESTRUTURANTE</a:t>
            </a:r>
            <a:endParaRPr lang="en-US" sz="1600" dirty="0">
              <a:solidFill>
                <a:prstClr val="white"/>
              </a:solidFill>
              <a:latin typeface="Oracle Sans" panose="020B0503020204020204" pitchFamily="34" charset="0"/>
              <a:cs typeface="Oracle Sans" panose="020B0503020204020204" pitchFamily="34" charset="0"/>
            </a:endParaRPr>
          </a:p>
        </p:txBody>
      </p:sp>
      <p:grpSp>
        <p:nvGrpSpPr>
          <p:cNvPr id="254" name="Group 253"/>
          <p:cNvGrpSpPr/>
          <p:nvPr/>
        </p:nvGrpSpPr>
        <p:grpSpPr>
          <a:xfrm>
            <a:off x="1679569" y="5522461"/>
            <a:ext cx="8909808" cy="684892"/>
            <a:chOff x="3717097" y="5404686"/>
            <a:chExt cx="8815494" cy="684892"/>
          </a:xfrm>
          <a:effectLst>
            <a:outerShdw blurRad="50800" dist="76200" dir="2700000" algn="tl" rotWithShape="0">
              <a:prstClr val="black">
                <a:alpha val="40000"/>
              </a:prstClr>
            </a:outerShdw>
          </a:effectLst>
        </p:grpSpPr>
        <p:cxnSp>
          <p:nvCxnSpPr>
            <p:cNvPr id="255" name="Straight Connector 254"/>
            <p:cNvCxnSpPr/>
            <p:nvPr/>
          </p:nvCxnSpPr>
          <p:spPr>
            <a:xfrm>
              <a:off x="3717097" y="5742434"/>
              <a:ext cx="8496000" cy="0"/>
            </a:xfrm>
            <a:prstGeom prst="line">
              <a:avLst/>
            </a:prstGeom>
            <a:ln w="339725">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sp>
          <p:nvSpPr>
            <p:cNvPr id="256" name="Freeform 255"/>
            <p:cNvSpPr>
              <a:spLocks noChangeAspect="1" noChangeArrowheads="1"/>
            </p:cNvSpPr>
            <p:nvPr/>
          </p:nvSpPr>
          <p:spPr bwMode="auto">
            <a:xfrm>
              <a:off x="12126161" y="5404686"/>
              <a:ext cx="406430" cy="684892"/>
            </a:xfrm>
            <a:custGeom>
              <a:avLst/>
              <a:gdLst>
                <a:gd name="T0" fmla="*/ 2859 w 2999"/>
                <a:gd name="T1" fmla="*/ 1215 h 2964"/>
                <a:gd name="T2" fmla="*/ 1632 w 2999"/>
                <a:gd name="T3" fmla="*/ 0 h 2964"/>
                <a:gd name="T4" fmla="*/ 1632 w 2999"/>
                <a:gd name="T5" fmla="*/ 787 h 2964"/>
                <a:gd name="T6" fmla="*/ 0 w 2999"/>
                <a:gd name="T7" fmla="*/ 787 h 2964"/>
                <a:gd name="T8" fmla="*/ 0 w 2999"/>
                <a:gd name="T9" fmla="*/ 2176 h 2964"/>
                <a:gd name="T10" fmla="*/ 1632 w 2999"/>
                <a:gd name="T11" fmla="*/ 2176 h 2964"/>
                <a:gd name="T12" fmla="*/ 1632 w 2999"/>
                <a:gd name="T13" fmla="*/ 2963 h 2964"/>
                <a:gd name="T14" fmla="*/ 2859 w 2999"/>
                <a:gd name="T15" fmla="*/ 1748 h 2964"/>
                <a:gd name="T16" fmla="*/ 2859 w 2999"/>
                <a:gd name="T17" fmla="*/ 1215 h 2964"/>
                <a:gd name="connsiteX0" fmla="*/ 9533 w 9881"/>
                <a:gd name="connsiteY0" fmla="*/ 4099 h 9997"/>
                <a:gd name="connsiteX1" fmla="*/ 5442 w 9881"/>
                <a:gd name="connsiteY1" fmla="*/ 0 h 9997"/>
                <a:gd name="connsiteX2" fmla="*/ 5442 w 9881"/>
                <a:gd name="connsiteY2" fmla="*/ 2655 h 9997"/>
                <a:gd name="connsiteX3" fmla="*/ 0 w 9881"/>
                <a:gd name="connsiteY3" fmla="*/ 7341 h 9997"/>
                <a:gd name="connsiteX4" fmla="*/ 5442 w 9881"/>
                <a:gd name="connsiteY4" fmla="*/ 7341 h 9997"/>
                <a:gd name="connsiteX5" fmla="*/ 5442 w 9881"/>
                <a:gd name="connsiteY5" fmla="*/ 9997 h 9997"/>
                <a:gd name="connsiteX6" fmla="*/ 9533 w 9881"/>
                <a:gd name="connsiteY6" fmla="*/ 5897 h 9997"/>
                <a:gd name="connsiteX7" fmla="*/ 9533 w 9881"/>
                <a:gd name="connsiteY7" fmla="*/ 4099 h 9997"/>
                <a:gd name="connsiteX0" fmla="*/ 4140 w 4491"/>
                <a:gd name="connsiteY0" fmla="*/ 4100 h 10000"/>
                <a:gd name="connsiteX1" fmla="*/ 0 w 4491"/>
                <a:gd name="connsiteY1" fmla="*/ 0 h 10000"/>
                <a:gd name="connsiteX2" fmla="*/ 0 w 4491"/>
                <a:gd name="connsiteY2" fmla="*/ 2656 h 10000"/>
                <a:gd name="connsiteX3" fmla="*/ 0 w 4491"/>
                <a:gd name="connsiteY3" fmla="*/ 7343 h 10000"/>
                <a:gd name="connsiteX4" fmla="*/ 0 w 4491"/>
                <a:gd name="connsiteY4" fmla="*/ 10000 h 10000"/>
                <a:gd name="connsiteX5" fmla="*/ 4140 w 4491"/>
                <a:gd name="connsiteY5" fmla="*/ 5899 h 10000"/>
                <a:gd name="connsiteX6" fmla="*/ 4140 w 4491"/>
                <a:gd name="connsiteY6" fmla="*/ 41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1" h="10000">
                  <a:moveTo>
                    <a:pt x="4140" y="4100"/>
                  </a:moveTo>
                  <a:lnTo>
                    <a:pt x="0" y="0"/>
                  </a:lnTo>
                  <a:lnTo>
                    <a:pt x="0" y="2656"/>
                  </a:lnTo>
                  <a:lnTo>
                    <a:pt x="0" y="7343"/>
                  </a:lnTo>
                  <a:lnTo>
                    <a:pt x="0" y="10000"/>
                  </a:lnTo>
                  <a:lnTo>
                    <a:pt x="4140" y="5899"/>
                  </a:lnTo>
                  <a:cubicBezTo>
                    <a:pt x="4609" y="5393"/>
                    <a:pt x="4609" y="4610"/>
                    <a:pt x="4140" y="4100"/>
                  </a:cubicBezTo>
                </a:path>
              </a:pathLst>
            </a:custGeom>
            <a:solidFill>
              <a:srgbClr val="FF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r"/>
              <a:endParaRPr lang="en-US" dirty="0">
                <a:solidFill>
                  <a:prstClr val="black"/>
                </a:solidFill>
                <a:latin typeface="Oracle Sans" panose="020B0503020204020204" pitchFamily="34" charset="0"/>
                <a:cs typeface="Oracle Sans" panose="020B0503020204020204" pitchFamily="34" charset="0"/>
              </a:endParaRPr>
            </a:p>
          </p:txBody>
        </p:sp>
      </p:grpSp>
      <p:sp>
        <p:nvSpPr>
          <p:cNvPr id="257" name="Rectangle 256"/>
          <p:cNvSpPr/>
          <p:nvPr/>
        </p:nvSpPr>
        <p:spPr>
          <a:xfrm>
            <a:off x="5403647" y="5669007"/>
            <a:ext cx="4579318" cy="384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600" dirty="0" smtClean="0">
                <a:solidFill>
                  <a:prstClr val="white"/>
                </a:solidFill>
                <a:latin typeface="Oracle Sans" panose="020B0503020204020204" pitchFamily="34" charset="0"/>
                <a:cs typeface="Oracle Sans" panose="020B0503020204020204" pitchFamily="34" charset="0"/>
              </a:rPr>
              <a:t>ABORDAGEM ACELERADA</a:t>
            </a:r>
            <a:endParaRPr lang="en-US" sz="1600" dirty="0">
              <a:solidFill>
                <a:prstClr val="white"/>
              </a:solidFill>
              <a:latin typeface="Oracle Sans" panose="020B0503020204020204" pitchFamily="34" charset="0"/>
              <a:cs typeface="Oracle Sans" panose="020B0503020204020204" pitchFamily="34" charset="0"/>
            </a:endParaRPr>
          </a:p>
        </p:txBody>
      </p:sp>
      <p:pic>
        <p:nvPicPr>
          <p:cNvPr id="258" name="Picture 257">
            <a:extLst>
              <a:ext uri="{FF2B5EF4-FFF2-40B4-BE49-F238E27FC236}">
                <a16:creationId xmlns:a16="http://schemas.microsoft.com/office/drawing/2014/main" id="{AF42B284-5E1C-8844-9E5B-3BDCA8B774C9}"/>
              </a:ext>
            </a:extLst>
          </p:cNvPr>
          <p:cNvPicPr>
            <a:picLocks noChangeAspect="1"/>
          </p:cNvPicPr>
          <p:nvPr/>
        </p:nvPicPr>
        <p:blipFill>
          <a:blip r:embed="rId26">
            <a:duotone>
              <a:srgbClr val="F80000">
                <a:shade val="45000"/>
                <a:satMod val="135000"/>
              </a:srgbClr>
              <a:prstClr val="white"/>
            </a:duotone>
            <a:extLst>
              <a:ext uri="{BEBA8EAE-BF5A-486C-A8C5-ECC9F3942E4B}">
                <a14:imgProps xmlns:a14="http://schemas.microsoft.com/office/drawing/2010/main">
                  <a14:imgLayer r:embed="rId27">
                    <a14:imgEffect>
                      <a14:saturation sat="31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930846" y="1782962"/>
            <a:ext cx="1901952" cy="1521562"/>
          </a:xfrm>
          <a:prstGeom prst="rect">
            <a:avLst/>
          </a:prstGeom>
          <a:noFill/>
          <a:ln>
            <a:noFill/>
          </a:ln>
        </p:spPr>
      </p:pic>
      <p:sp>
        <p:nvSpPr>
          <p:cNvPr id="259" name="TextBox 258">
            <a:extLst>
              <a:ext uri="{FF2B5EF4-FFF2-40B4-BE49-F238E27FC236}">
                <a16:creationId xmlns:a16="http://schemas.microsoft.com/office/drawing/2014/main" id="{281DAD66-A7BF-0343-93DE-5C6E459F0803}"/>
              </a:ext>
            </a:extLst>
          </p:cNvPr>
          <p:cNvSpPr txBox="1"/>
          <p:nvPr/>
        </p:nvSpPr>
        <p:spPr>
          <a:xfrm>
            <a:off x="3700136" y="3535470"/>
            <a:ext cx="2365009" cy="66479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pt-BR" sz="1600" b="0" i="0" u="none" strike="noStrike" kern="0" cap="none" spc="0" normalizeH="0" baseline="0" noProof="0" dirty="0" smtClean="0">
                <a:ln>
                  <a:noFill/>
                </a:ln>
                <a:solidFill>
                  <a:srgbClr val="BA0000"/>
                </a:solidFill>
                <a:effectLst/>
                <a:uLnTx/>
                <a:uFillTx/>
                <a:latin typeface="Oracle Sans" panose="020B0503020204020204" pitchFamily="34" charset="0"/>
                <a:cs typeface="Oracle Sans" panose="020B0503020204020204" pitchFamily="34" charset="0"/>
              </a:rPr>
              <a:t>ORACLE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pt-BR" sz="1600" b="0" i="0" u="none" strike="noStrike" kern="0" cap="none" spc="0" normalizeH="0" baseline="0" noProof="0" dirty="0" smtClean="0">
                <a:ln>
                  <a:noFill/>
                </a:ln>
                <a:solidFill>
                  <a:srgbClr val="BA0000"/>
                </a:solidFill>
                <a:effectLst/>
                <a:uLnTx/>
                <a:uFillTx/>
                <a:latin typeface="Oracle Sans" panose="020B0503020204020204" pitchFamily="34" charset="0"/>
                <a:cs typeface="Oracle Sans" panose="020B0503020204020204" pitchFamily="34" charset="0"/>
              </a:rPr>
              <a:t>DATA</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pt-BR" sz="1600" b="0" i="0" u="none" strike="noStrike" kern="0" cap="none" spc="0" normalizeH="0" baseline="0" noProof="0" dirty="0" smtClean="0">
                <a:ln>
                  <a:noFill/>
                </a:ln>
                <a:solidFill>
                  <a:srgbClr val="BA0000"/>
                </a:solidFill>
                <a:effectLst/>
                <a:uLnTx/>
                <a:uFillTx/>
                <a:latin typeface="Oracle Sans" panose="020B0503020204020204" pitchFamily="34" charset="0"/>
                <a:cs typeface="Oracle Sans" panose="020B0503020204020204" pitchFamily="34" charset="0"/>
              </a:rPr>
              <a:t>INTEGRATOR</a:t>
            </a:r>
            <a:endParaRPr kumimoji="0" lang="pt-BR" sz="1600" b="0" i="0" u="none" strike="noStrike" kern="0" cap="none" spc="0" normalizeH="0" baseline="0" noProof="0" dirty="0">
              <a:ln>
                <a:noFill/>
              </a:ln>
              <a:solidFill>
                <a:srgbClr val="BA0000"/>
              </a:solidFill>
              <a:effectLst/>
              <a:uLnTx/>
              <a:uFillTx/>
              <a:latin typeface="Oracle Sans" panose="020B0503020204020204" pitchFamily="34" charset="0"/>
              <a:cs typeface="Oracle Sans" panose="020B0503020204020204" pitchFamily="34" charset="0"/>
            </a:endParaRPr>
          </a:p>
        </p:txBody>
      </p:sp>
      <p:sp>
        <p:nvSpPr>
          <p:cNvPr id="260" name="Freeform 259">
            <a:extLst>
              <a:ext uri="{FF2B5EF4-FFF2-40B4-BE49-F238E27FC236}">
                <a16:creationId xmlns:a16="http://schemas.microsoft.com/office/drawing/2014/main" id="{9FA04135-0395-2D46-98AF-209866CE1EA6}"/>
              </a:ext>
            </a:extLst>
          </p:cNvPr>
          <p:cNvSpPr>
            <a:spLocks noChangeAspect="1" noChangeArrowheads="1"/>
          </p:cNvSpPr>
          <p:nvPr/>
        </p:nvSpPr>
        <p:spPr bwMode="auto">
          <a:xfrm>
            <a:off x="6694108" y="1815651"/>
            <a:ext cx="1900603" cy="1456185"/>
          </a:xfrm>
          <a:custGeom>
            <a:avLst/>
            <a:gdLst>
              <a:gd name="T0" fmla="*/ 10664 w 13294"/>
              <a:gd name="T1" fmla="*/ 2695 h 10186"/>
              <a:gd name="T2" fmla="*/ 5407 w 13294"/>
              <a:gd name="T3" fmla="*/ 0 h 10186"/>
              <a:gd name="T4" fmla="*/ 32 w 13294"/>
              <a:gd name="T5" fmla="*/ 4696 h 10186"/>
              <a:gd name="T6" fmla="*/ 4117 w 13294"/>
              <a:gd name="T7" fmla="*/ 7986 h 10186"/>
              <a:gd name="T8" fmla="*/ 9193 w 13294"/>
              <a:gd name="T9" fmla="*/ 6778 h 10186"/>
              <a:gd name="T10" fmla="*/ 4117 w 13294"/>
              <a:gd name="T11" fmla="*/ 6811 h 10186"/>
              <a:gd name="T12" fmla="*/ 2711 w 13294"/>
              <a:gd name="T13" fmla="*/ 2678 h 10186"/>
              <a:gd name="T14" fmla="*/ 3059 w 13294"/>
              <a:gd name="T15" fmla="*/ 2695 h 10186"/>
              <a:gd name="T16" fmla="*/ 5407 w 13294"/>
              <a:gd name="T17" fmla="*/ 611 h 10186"/>
              <a:gd name="T18" fmla="*/ 7572 w 13294"/>
              <a:gd name="T19" fmla="*/ 1835 h 10186"/>
              <a:gd name="T20" fmla="*/ 10085 w 13294"/>
              <a:gd name="T21" fmla="*/ 2877 h 10186"/>
              <a:gd name="T22" fmla="*/ 10730 w 13294"/>
              <a:gd name="T23" fmla="*/ 3307 h 10186"/>
              <a:gd name="T24" fmla="*/ 10879 w 13294"/>
              <a:gd name="T25" fmla="*/ 6811 h 10186"/>
              <a:gd name="T26" fmla="*/ 10830 w 13294"/>
              <a:gd name="T27" fmla="*/ 7440 h 10186"/>
              <a:gd name="T28" fmla="*/ 9193 w 13294"/>
              <a:gd name="T29" fmla="*/ 6365 h 10186"/>
              <a:gd name="T30" fmla="*/ 6647 w 13294"/>
              <a:gd name="T31" fmla="*/ 6861 h 10186"/>
              <a:gd name="T32" fmla="*/ 6647 w 13294"/>
              <a:gd name="T33" fmla="*/ 4580 h 10186"/>
              <a:gd name="T34" fmla="*/ 7539 w 13294"/>
              <a:gd name="T35" fmla="*/ 4960 h 10186"/>
              <a:gd name="T36" fmla="*/ 4431 w 13294"/>
              <a:gd name="T37" fmla="*/ 5240 h 10186"/>
              <a:gd name="T38" fmla="*/ 9193 w 13294"/>
              <a:gd name="T39" fmla="*/ 6365 h 10186"/>
              <a:gd name="T40" fmla="*/ 4117 w 13294"/>
              <a:gd name="T41" fmla="*/ 8349 h 10186"/>
              <a:gd name="T42" fmla="*/ 9193 w 13294"/>
              <a:gd name="T43" fmla="*/ 9738 h 10186"/>
              <a:gd name="T44" fmla="*/ 7770 w 13294"/>
              <a:gd name="T45" fmla="*/ 4696 h 10186"/>
              <a:gd name="T46" fmla="*/ 10614 w 13294"/>
              <a:gd name="T47" fmla="*/ 4696 h 10186"/>
              <a:gd name="T48" fmla="*/ 10119 w 13294"/>
              <a:gd name="T49" fmla="*/ 5076 h 10186"/>
              <a:gd name="T50" fmla="*/ 9755 w 13294"/>
              <a:gd name="T51" fmla="*/ 4663 h 10186"/>
              <a:gd name="T52" fmla="*/ 9854 w 13294"/>
              <a:gd name="T53" fmla="*/ 4613 h 10186"/>
              <a:gd name="T54" fmla="*/ 10069 w 13294"/>
              <a:gd name="T55" fmla="*/ 4696 h 10186"/>
              <a:gd name="T56" fmla="*/ 8498 w 13294"/>
              <a:gd name="T57" fmla="*/ 4183 h 10186"/>
              <a:gd name="T58" fmla="*/ 10168 w 13294"/>
              <a:gd name="T59" fmla="*/ 4448 h 10186"/>
              <a:gd name="T60" fmla="*/ 10383 w 13294"/>
              <a:gd name="T61" fmla="*/ 4613 h 10186"/>
              <a:gd name="T62" fmla="*/ 10499 w 13294"/>
              <a:gd name="T63" fmla="*/ 4679 h 10186"/>
              <a:gd name="T64" fmla="*/ 9606 w 13294"/>
              <a:gd name="T65" fmla="*/ 5174 h 10186"/>
              <a:gd name="T66" fmla="*/ 9391 w 13294"/>
              <a:gd name="T67" fmla="*/ 5158 h 10186"/>
              <a:gd name="T68" fmla="*/ 8978 w 13294"/>
              <a:gd name="T69" fmla="*/ 5158 h 10186"/>
              <a:gd name="T70" fmla="*/ 8746 w 13294"/>
              <a:gd name="T71" fmla="*/ 5125 h 10186"/>
              <a:gd name="T72" fmla="*/ 9275 w 13294"/>
              <a:gd name="T73" fmla="*/ 4233 h 10186"/>
              <a:gd name="T74" fmla="*/ 9606 w 13294"/>
              <a:gd name="T75" fmla="*/ 5174 h 10186"/>
              <a:gd name="T76" fmla="*/ 7886 w 13294"/>
              <a:gd name="T77" fmla="*/ 4729 h 10186"/>
              <a:gd name="T78" fmla="*/ 8630 w 13294"/>
              <a:gd name="T79" fmla="*/ 4696 h 10186"/>
              <a:gd name="T80" fmla="*/ 8597 w 13294"/>
              <a:gd name="T81" fmla="*/ 4795 h 10186"/>
              <a:gd name="T82" fmla="*/ 8333 w 13294"/>
              <a:gd name="T83" fmla="*/ 4663 h 10186"/>
              <a:gd name="T84" fmla="*/ 9193 w 13294"/>
              <a:gd name="T85" fmla="*/ 5571 h 10186"/>
              <a:gd name="T86" fmla="*/ 9193 w 13294"/>
              <a:gd name="T87" fmla="*/ 5720 h 10186"/>
              <a:gd name="T88" fmla="*/ 8184 w 13294"/>
              <a:gd name="T89" fmla="*/ 4630 h 10186"/>
              <a:gd name="T90" fmla="*/ 7902 w 13294"/>
              <a:gd name="T91" fmla="*/ 4746 h 10186"/>
              <a:gd name="T92" fmla="*/ 9291 w 13294"/>
              <a:gd name="T93" fmla="*/ 4845 h 10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94" h="10186">
                <a:moveTo>
                  <a:pt x="10879" y="2678"/>
                </a:moveTo>
                <a:lnTo>
                  <a:pt x="10879" y="2678"/>
                </a:lnTo>
                <a:cubicBezTo>
                  <a:pt x="10813" y="2678"/>
                  <a:pt x="10747" y="2678"/>
                  <a:pt x="10664" y="2695"/>
                </a:cubicBezTo>
                <a:cubicBezTo>
                  <a:pt x="10367" y="1719"/>
                  <a:pt x="9474" y="1025"/>
                  <a:pt x="8399" y="1025"/>
                </a:cubicBezTo>
                <a:cubicBezTo>
                  <a:pt x="8134" y="1025"/>
                  <a:pt x="7870" y="1074"/>
                  <a:pt x="7621" y="1157"/>
                </a:cubicBezTo>
                <a:cubicBezTo>
                  <a:pt x="7142" y="463"/>
                  <a:pt x="6333" y="0"/>
                  <a:pt x="5407" y="0"/>
                </a:cubicBezTo>
                <a:cubicBezTo>
                  <a:pt x="4133" y="0"/>
                  <a:pt x="3075" y="876"/>
                  <a:pt x="2794" y="2067"/>
                </a:cubicBezTo>
                <a:cubicBezTo>
                  <a:pt x="2761" y="2067"/>
                  <a:pt x="2744" y="2067"/>
                  <a:pt x="2711" y="2067"/>
                </a:cubicBezTo>
                <a:cubicBezTo>
                  <a:pt x="1256" y="2067"/>
                  <a:pt x="66" y="3241"/>
                  <a:pt x="32" y="4696"/>
                </a:cubicBezTo>
                <a:cubicBezTo>
                  <a:pt x="0" y="6200"/>
                  <a:pt x="1273" y="7440"/>
                  <a:pt x="2778" y="7440"/>
                </a:cubicBezTo>
                <a:cubicBezTo>
                  <a:pt x="4117" y="7440"/>
                  <a:pt x="4117" y="7440"/>
                  <a:pt x="4117" y="7440"/>
                </a:cubicBezTo>
                <a:cubicBezTo>
                  <a:pt x="4117" y="7986"/>
                  <a:pt x="4117" y="7986"/>
                  <a:pt x="4117" y="7986"/>
                </a:cubicBezTo>
                <a:cubicBezTo>
                  <a:pt x="4117" y="8233"/>
                  <a:pt x="5258" y="8432"/>
                  <a:pt x="6647" y="8432"/>
                </a:cubicBezTo>
                <a:cubicBezTo>
                  <a:pt x="8052" y="8432"/>
                  <a:pt x="9193" y="8233"/>
                  <a:pt x="9193" y="7986"/>
                </a:cubicBezTo>
                <a:cubicBezTo>
                  <a:pt x="9193" y="6778"/>
                  <a:pt x="9193" y="6778"/>
                  <a:pt x="9193" y="6778"/>
                </a:cubicBezTo>
                <a:cubicBezTo>
                  <a:pt x="9193" y="7010"/>
                  <a:pt x="8052" y="7208"/>
                  <a:pt x="6647" y="7208"/>
                </a:cubicBezTo>
                <a:cubicBezTo>
                  <a:pt x="5258" y="7208"/>
                  <a:pt x="4117" y="7010"/>
                  <a:pt x="4117" y="6778"/>
                </a:cubicBezTo>
                <a:cubicBezTo>
                  <a:pt x="4117" y="6811"/>
                  <a:pt x="4117" y="6811"/>
                  <a:pt x="4117" y="6811"/>
                </a:cubicBezTo>
                <a:cubicBezTo>
                  <a:pt x="2761" y="6811"/>
                  <a:pt x="2761" y="6811"/>
                  <a:pt x="2761" y="6811"/>
                </a:cubicBezTo>
                <a:cubicBezTo>
                  <a:pt x="1637" y="6811"/>
                  <a:pt x="694" y="5935"/>
                  <a:pt x="661" y="4812"/>
                </a:cubicBezTo>
                <a:cubicBezTo>
                  <a:pt x="611" y="3638"/>
                  <a:pt x="1554" y="2678"/>
                  <a:pt x="2711" y="2678"/>
                </a:cubicBezTo>
                <a:cubicBezTo>
                  <a:pt x="2728" y="2678"/>
                  <a:pt x="2744" y="2678"/>
                  <a:pt x="2744" y="2678"/>
                </a:cubicBezTo>
                <a:cubicBezTo>
                  <a:pt x="2778" y="2678"/>
                  <a:pt x="2778" y="2678"/>
                  <a:pt x="2778" y="2678"/>
                </a:cubicBezTo>
                <a:cubicBezTo>
                  <a:pt x="3059" y="2695"/>
                  <a:pt x="3059" y="2695"/>
                  <a:pt x="3059" y="2695"/>
                </a:cubicBezTo>
                <a:cubicBezTo>
                  <a:pt x="3191" y="2695"/>
                  <a:pt x="3307" y="2612"/>
                  <a:pt x="3323" y="2480"/>
                </a:cubicBezTo>
                <a:cubicBezTo>
                  <a:pt x="3389" y="2199"/>
                  <a:pt x="3389" y="2199"/>
                  <a:pt x="3389" y="2199"/>
                </a:cubicBezTo>
                <a:cubicBezTo>
                  <a:pt x="3621" y="1273"/>
                  <a:pt x="4448" y="611"/>
                  <a:pt x="5407" y="611"/>
                </a:cubicBezTo>
                <a:cubicBezTo>
                  <a:pt x="6085" y="611"/>
                  <a:pt x="6729" y="942"/>
                  <a:pt x="7109" y="1505"/>
                </a:cubicBezTo>
                <a:cubicBezTo>
                  <a:pt x="7258" y="1736"/>
                  <a:pt x="7258" y="1736"/>
                  <a:pt x="7258" y="1736"/>
                </a:cubicBezTo>
                <a:cubicBezTo>
                  <a:pt x="7324" y="1835"/>
                  <a:pt x="7456" y="1868"/>
                  <a:pt x="7572" y="1835"/>
                </a:cubicBezTo>
                <a:cubicBezTo>
                  <a:pt x="7804" y="1752"/>
                  <a:pt x="7804" y="1752"/>
                  <a:pt x="7804" y="1752"/>
                </a:cubicBezTo>
                <a:cubicBezTo>
                  <a:pt x="7936" y="1703"/>
                  <a:pt x="8052" y="1670"/>
                  <a:pt x="8184" y="1670"/>
                </a:cubicBezTo>
                <a:cubicBezTo>
                  <a:pt x="9044" y="1554"/>
                  <a:pt x="9821" y="2067"/>
                  <a:pt x="10085" y="2877"/>
                </a:cubicBezTo>
                <a:cubicBezTo>
                  <a:pt x="10168" y="3141"/>
                  <a:pt x="10168" y="3141"/>
                  <a:pt x="10168" y="3141"/>
                </a:cubicBezTo>
                <a:cubicBezTo>
                  <a:pt x="10201" y="3257"/>
                  <a:pt x="10317" y="3340"/>
                  <a:pt x="10449" y="3340"/>
                </a:cubicBezTo>
                <a:cubicBezTo>
                  <a:pt x="10730" y="3307"/>
                  <a:pt x="10730" y="3307"/>
                  <a:pt x="10730" y="3307"/>
                </a:cubicBezTo>
                <a:cubicBezTo>
                  <a:pt x="10830" y="3307"/>
                  <a:pt x="10929" y="3307"/>
                  <a:pt x="11011" y="3307"/>
                </a:cubicBezTo>
                <a:cubicBezTo>
                  <a:pt x="11871" y="3389"/>
                  <a:pt x="12566" y="4067"/>
                  <a:pt x="12632" y="4927"/>
                </a:cubicBezTo>
                <a:cubicBezTo>
                  <a:pt x="12715" y="5952"/>
                  <a:pt x="11888" y="6811"/>
                  <a:pt x="10879" y="6811"/>
                </a:cubicBezTo>
                <a:cubicBezTo>
                  <a:pt x="9738" y="6811"/>
                  <a:pt x="9738" y="6811"/>
                  <a:pt x="9738" y="6811"/>
                </a:cubicBezTo>
                <a:cubicBezTo>
                  <a:pt x="9738" y="7440"/>
                  <a:pt x="9738" y="7440"/>
                  <a:pt x="9738" y="7440"/>
                </a:cubicBezTo>
                <a:cubicBezTo>
                  <a:pt x="10830" y="7440"/>
                  <a:pt x="10830" y="7440"/>
                  <a:pt x="10830" y="7440"/>
                </a:cubicBezTo>
                <a:cubicBezTo>
                  <a:pt x="12169" y="7440"/>
                  <a:pt x="13293" y="6348"/>
                  <a:pt x="13260" y="5010"/>
                </a:cubicBezTo>
                <a:cubicBezTo>
                  <a:pt x="13227" y="3720"/>
                  <a:pt x="12185" y="2678"/>
                  <a:pt x="10879" y="2678"/>
                </a:cubicBezTo>
                <a:close/>
                <a:moveTo>
                  <a:pt x="9193" y="6365"/>
                </a:moveTo>
                <a:lnTo>
                  <a:pt x="9193" y="6365"/>
                </a:lnTo>
                <a:cubicBezTo>
                  <a:pt x="9193" y="6415"/>
                  <a:pt x="9193" y="6415"/>
                  <a:pt x="9193" y="6415"/>
                </a:cubicBezTo>
                <a:cubicBezTo>
                  <a:pt x="9193" y="6663"/>
                  <a:pt x="8052" y="6861"/>
                  <a:pt x="6647" y="6861"/>
                </a:cubicBezTo>
                <a:cubicBezTo>
                  <a:pt x="5258" y="6861"/>
                  <a:pt x="4117" y="6663"/>
                  <a:pt x="4117" y="6415"/>
                </a:cubicBezTo>
                <a:cubicBezTo>
                  <a:pt x="4117" y="5027"/>
                  <a:pt x="4117" y="5027"/>
                  <a:pt x="4117" y="5027"/>
                </a:cubicBezTo>
                <a:cubicBezTo>
                  <a:pt x="4117" y="4778"/>
                  <a:pt x="5258" y="4580"/>
                  <a:pt x="6647" y="4580"/>
                </a:cubicBezTo>
                <a:cubicBezTo>
                  <a:pt x="6960" y="4580"/>
                  <a:pt x="7258" y="4596"/>
                  <a:pt x="7523" y="4613"/>
                </a:cubicBezTo>
                <a:cubicBezTo>
                  <a:pt x="7523" y="4646"/>
                  <a:pt x="7523" y="4679"/>
                  <a:pt x="7523" y="4696"/>
                </a:cubicBezTo>
                <a:cubicBezTo>
                  <a:pt x="7523" y="4795"/>
                  <a:pt x="7539" y="4878"/>
                  <a:pt x="7539" y="4960"/>
                </a:cubicBezTo>
                <a:cubicBezTo>
                  <a:pt x="7274" y="4944"/>
                  <a:pt x="6960" y="4927"/>
                  <a:pt x="6647" y="4927"/>
                </a:cubicBezTo>
                <a:cubicBezTo>
                  <a:pt x="5704" y="4927"/>
                  <a:pt x="4878" y="5027"/>
                  <a:pt x="4431" y="5158"/>
                </a:cubicBezTo>
                <a:cubicBezTo>
                  <a:pt x="4398" y="5174"/>
                  <a:pt x="4398" y="5224"/>
                  <a:pt x="4431" y="5240"/>
                </a:cubicBezTo>
                <a:cubicBezTo>
                  <a:pt x="4878" y="5373"/>
                  <a:pt x="5704" y="5455"/>
                  <a:pt x="6647" y="5455"/>
                </a:cubicBezTo>
                <a:cubicBezTo>
                  <a:pt x="7026" y="5455"/>
                  <a:pt x="7373" y="5439"/>
                  <a:pt x="7688" y="5422"/>
                </a:cubicBezTo>
                <a:cubicBezTo>
                  <a:pt x="8002" y="6034"/>
                  <a:pt x="8548" y="6365"/>
                  <a:pt x="9193" y="6365"/>
                </a:cubicBezTo>
                <a:close/>
                <a:moveTo>
                  <a:pt x="6647" y="8779"/>
                </a:moveTo>
                <a:lnTo>
                  <a:pt x="6647" y="8779"/>
                </a:lnTo>
                <a:cubicBezTo>
                  <a:pt x="5258" y="8779"/>
                  <a:pt x="4117" y="8581"/>
                  <a:pt x="4117" y="8349"/>
                </a:cubicBezTo>
                <a:cubicBezTo>
                  <a:pt x="4117" y="9738"/>
                  <a:pt x="4117" y="9738"/>
                  <a:pt x="4117" y="9738"/>
                </a:cubicBezTo>
                <a:cubicBezTo>
                  <a:pt x="4117" y="9986"/>
                  <a:pt x="5258" y="10185"/>
                  <a:pt x="6647" y="10185"/>
                </a:cubicBezTo>
                <a:cubicBezTo>
                  <a:pt x="8052" y="10185"/>
                  <a:pt x="9193" y="9986"/>
                  <a:pt x="9193" y="9738"/>
                </a:cubicBezTo>
                <a:cubicBezTo>
                  <a:pt x="9193" y="8349"/>
                  <a:pt x="9193" y="8349"/>
                  <a:pt x="9193" y="8349"/>
                </a:cubicBezTo>
                <a:cubicBezTo>
                  <a:pt x="9193" y="8581"/>
                  <a:pt x="8052" y="8779"/>
                  <a:pt x="6647" y="8779"/>
                </a:cubicBezTo>
                <a:close/>
                <a:moveTo>
                  <a:pt x="7770" y="4696"/>
                </a:moveTo>
                <a:lnTo>
                  <a:pt x="7770" y="4696"/>
                </a:lnTo>
                <a:cubicBezTo>
                  <a:pt x="7770" y="5489"/>
                  <a:pt x="8399" y="6134"/>
                  <a:pt x="9193" y="6134"/>
                </a:cubicBezTo>
                <a:cubicBezTo>
                  <a:pt x="9986" y="6134"/>
                  <a:pt x="10614" y="5489"/>
                  <a:pt x="10614" y="4696"/>
                </a:cubicBezTo>
                <a:cubicBezTo>
                  <a:pt x="10614" y="3919"/>
                  <a:pt x="9986" y="3274"/>
                  <a:pt x="9193" y="3274"/>
                </a:cubicBezTo>
                <a:cubicBezTo>
                  <a:pt x="8399" y="3274"/>
                  <a:pt x="7770" y="3919"/>
                  <a:pt x="7770" y="4696"/>
                </a:cubicBezTo>
                <a:close/>
                <a:moveTo>
                  <a:pt x="10119" y="5076"/>
                </a:moveTo>
                <a:lnTo>
                  <a:pt x="10119" y="5076"/>
                </a:lnTo>
                <a:cubicBezTo>
                  <a:pt x="9755" y="4712"/>
                  <a:pt x="9755" y="4712"/>
                  <a:pt x="9755" y="4712"/>
                </a:cubicBezTo>
                <a:cubicBezTo>
                  <a:pt x="9738" y="4696"/>
                  <a:pt x="9738" y="4663"/>
                  <a:pt x="9755" y="4663"/>
                </a:cubicBezTo>
                <a:cubicBezTo>
                  <a:pt x="9804" y="4613"/>
                  <a:pt x="9804" y="4613"/>
                  <a:pt x="9804" y="4613"/>
                </a:cubicBezTo>
                <a:cubicBezTo>
                  <a:pt x="9804" y="4596"/>
                  <a:pt x="9821" y="4596"/>
                  <a:pt x="9821" y="4596"/>
                </a:cubicBezTo>
                <a:cubicBezTo>
                  <a:pt x="9838" y="4596"/>
                  <a:pt x="9838" y="4596"/>
                  <a:pt x="9854" y="4613"/>
                </a:cubicBezTo>
                <a:cubicBezTo>
                  <a:pt x="10052" y="4812"/>
                  <a:pt x="10052" y="4812"/>
                  <a:pt x="10052" y="4812"/>
                </a:cubicBezTo>
                <a:cubicBezTo>
                  <a:pt x="10069" y="4746"/>
                  <a:pt x="10069" y="4746"/>
                  <a:pt x="10069" y="4746"/>
                </a:cubicBezTo>
                <a:cubicBezTo>
                  <a:pt x="10069" y="4729"/>
                  <a:pt x="10069" y="4712"/>
                  <a:pt x="10069" y="4696"/>
                </a:cubicBezTo>
                <a:cubicBezTo>
                  <a:pt x="10069" y="4580"/>
                  <a:pt x="10036" y="4481"/>
                  <a:pt x="9986" y="4365"/>
                </a:cubicBezTo>
                <a:cubicBezTo>
                  <a:pt x="9854" y="4051"/>
                  <a:pt x="9540" y="3836"/>
                  <a:pt x="9193" y="3836"/>
                </a:cubicBezTo>
                <a:cubicBezTo>
                  <a:pt x="8928" y="3836"/>
                  <a:pt x="8663" y="3968"/>
                  <a:pt x="8498" y="4183"/>
                </a:cubicBezTo>
                <a:cubicBezTo>
                  <a:pt x="8399" y="4067"/>
                  <a:pt x="8399" y="4067"/>
                  <a:pt x="8399" y="4067"/>
                </a:cubicBezTo>
                <a:cubicBezTo>
                  <a:pt x="8597" y="3836"/>
                  <a:pt x="8878" y="3687"/>
                  <a:pt x="9193" y="3687"/>
                </a:cubicBezTo>
                <a:cubicBezTo>
                  <a:pt x="9656" y="3687"/>
                  <a:pt x="10052" y="4001"/>
                  <a:pt x="10168" y="4448"/>
                </a:cubicBezTo>
                <a:cubicBezTo>
                  <a:pt x="10201" y="4530"/>
                  <a:pt x="10201" y="4613"/>
                  <a:pt x="10201" y="4696"/>
                </a:cubicBezTo>
                <a:cubicBezTo>
                  <a:pt x="10201" y="4778"/>
                  <a:pt x="10201" y="4778"/>
                  <a:pt x="10201" y="4778"/>
                </a:cubicBezTo>
                <a:cubicBezTo>
                  <a:pt x="10383" y="4613"/>
                  <a:pt x="10383" y="4613"/>
                  <a:pt x="10383" y="4613"/>
                </a:cubicBezTo>
                <a:cubicBezTo>
                  <a:pt x="10400" y="4596"/>
                  <a:pt x="10416" y="4596"/>
                  <a:pt x="10433" y="4613"/>
                </a:cubicBezTo>
                <a:cubicBezTo>
                  <a:pt x="10482" y="4663"/>
                  <a:pt x="10482" y="4663"/>
                  <a:pt x="10482" y="4663"/>
                </a:cubicBezTo>
                <a:cubicBezTo>
                  <a:pt x="10499" y="4663"/>
                  <a:pt x="10499" y="4679"/>
                  <a:pt x="10499" y="4679"/>
                </a:cubicBezTo>
                <a:cubicBezTo>
                  <a:pt x="10499" y="4696"/>
                  <a:pt x="10499" y="4696"/>
                  <a:pt x="10482" y="4712"/>
                </a:cubicBezTo>
                <a:lnTo>
                  <a:pt x="10119" y="5076"/>
                </a:lnTo>
                <a:close/>
                <a:moveTo>
                  <a:pt x="9606" y="5174"/>
                </a:moveTo>
                <a:lnTo>
                  <a:pt x="9606" y="5174"/>
                </a:lnTo>
                <a:cubicBezTo>
                  <a:pt x="9424" y="5174"/>
                  <a:pt x="9424" y="5174"/>
                  <a:pt x="9424" y="5174"/>
                </a:cubicBezTo>
                <a:cubicBezTo>
                  <a:pt x="9407" y="5174"/>
                  <a:pt x="9407" y="5174"/>
                  <a:pt x="9391" y="5158"/>
                </a:cubicBezTo>
                <a:cubicBezTo>
                  <a:pt x="9341" y="5010"/>
                  <a:pt x="9341" y="5010"/>
                  <a:pt x="9341" y="5010"/>
                </a:cubicBezTo>
                <a:cubicBezTo>
                  <a:pt x="9027" y="5010"/>
                  <a:pt x="9027" y="5010"/>
                  <a:pt x="9027" y="5010"/>
                </a:cubicBezTo>
                <a:cubicBezTo>
                  <a:pt x="8978" y="5158"/>
                  <a:pt x="8978" y="5158"/>
                  <a:pt x="8978" y="5158"/>
                </a:cubicBezTo>
                <a:cubicBezTo>
                  <a:pt x="8978" y="5174"/>
                  <a:pt x="8961" y="5174"/>
                  <a:pt x="8944" y="5174"/>
                </a:cubicBezTo>
                <a:cubicBezTo>
                  <a:pt x="8779" y="5174"/>
                  <a:pt x="8779" y="5174"/>
                  <a:pt x="8779" y="5174"/>
                </a:cubicBezTo>
                <a:cubicBezTo>
                  <a:pt x="8762" y="5174"/>
                  <a:pt x="8746" y="5158"/>
                  <a:pt x="8746" y="5125"/>
                </a:cubicBezTo>
                <a:cubicBezTo>
                  <a:pt x="9110" y="4249"/>
                  <a:pt x="9110" y="4249"/>
                  <a:pt x="9110" y="4249"/>
                </a:cubicBezTo>
                <a:cubicBezTo>
                  <a:pt x="9126" y="4233"/>
                  <a:pt x="9143" y="4233"/>
                  <a:pt x="9143" y="4233"/>
                </a:cubicBezTo>
                <a:cubicBezTo>
                  <a:pt x="9275" y="4233"/>
                  <a:pt x="9275" y="4233"/>
                  <a:pt x="9275" y="4233"/>
                </a:cubicBezTo>
                <a:cubicBezTo>
                  <a:pt x="9291" y="4233"/>
                  <a:pt x="9308" y="4233"/>
                  <a:pt x="9308" y="4249"/>
                </a:cubicBezTo>
                <a:cubicBezTo>
                  <a:pt x="9639" y="5125"/>
                  <a:pt x="9639" y="5125"/>
                  <a:pt x="9639" y="5125"/>
                </a:cubicBezTo>
                <a:cubicBezTo>
                  <a:pt x="9639" y="5158"/>
                  <a:pt x="9622" y="5174"/>
                  <a:pt x="9606" y="5174"/>
                </a:cubicBezTo>
                <a:close/>
                <a:moveTo>
                  <a:pt x="7902" y="4746"/>
                </a:moveTo>
                <a:lnTo>
                  <a:pt x="7902" y="4746"/>
                </a:lnTo>
                <a:lnTo>
                  <a:pt x="7886" y="4729"/>
                </a:lnTo>
                <a:cubicBezTo>
                  <a:pt x="7886" y="4712"/>
                  <a:pt x="7902" y="4712"/>
                  <a:pt x="7902" y="4696"/>
                </a:cubicBezTo>
                <a:cubicBezTo>
                  <a:pt x="8267" y="4332"/>
                  <a:pt x="8267" y="4332"/>
                  <a:pt x="8267" y="4332"/>
                </a:cubicBezTo>
                <a:cubicBezTo>
                  <a:pt x="8630" y="4696"/>
                  <a:pt x="8630" y="4696"/>
                  <a:pt x="8630" y="4696"/>
                </a:cubicBezTo>
                <a:cubicBezTo>
                  <a:pt x="8647" y="4712"/>
                  <a:pt x="8647" y="4712"/>
                  <a:pt x="8647" y="4729"/>
                </a:cubicBezTo>
                <a:cubicBezTo>
                  <a:pt x="8647" y="4729"/>
                  <a:pt x="8647" y="4746"/>
                  <a:pt x="8630" y="4746"/>
                </a:cubicBezTo>
                <a:cubicBezTo>
                  <a:pt x="8597" y="4795"/>
                  <a:pt x="8597" y="4795"/>
                  <a:pt x="8597" y="4795"/>
                </a:cubicBezTo>
                <a:cubicBezTo>
                  <a:pt x="8581" y="4812"/>
                  <a:pt x="8548" y="4812"/>
                  <a:pt x="8531" y="4795"/>
                </a:cubicBezTo>
                <a:cubicBezTo>
                  <a:pt x="8333" y="4596"/>
                  <a:pt x="8333" y="4596"/>
                  <a:pt x="8333" y="4596"/>
                </a:cubicBezTo>
                <a:cubicBezTo>
                  <a:pt x="8333" y="4663"/>
                  <a:pt x="8333" y="4663"/>
                  <a:pt x="8333" y="4663"/>
                </a:cubicBezTo>
                <a:cubicBezTo>
                  <a:pt x="8333" y="4679"/>
                  <a:pt x="8333" y="4696"/>
                  <a:pt x="8333" y="4696"/>
                </a:cubicBezTo>
                <a:cubicBezTo>
                  <a:pt x="8333" y="4828"/>
                  <a:pt x="8349" y="4927"/>
                  <a:pt x="8399" y="5043"/>
                </a:cubicBezTo>
                <a:cubicBezTo>
                  <a:pt x="8531" y="5356"/>
                  <a:pt x="8845" y="5571"/>
                  <a:pt x="9193" y="5571"/>
                </a:cubicBezTo>
                <a:cubicBezTo>
                  <a:pt x="9457" y="5571"/>
                  <a:pt x="9722" y="5439"/>
                  <a:pt x="9887" y="5224"/>
                </a:cubicBezTo>
                <a:cubicBezTo>
                  <a:pt x="9986" y="5340"/>
                  <a:pt x="9986" y="5340"/>
                  <a:pt x="9986" y="5340"/>
                </a:cubicBezTo>
                <a:cubicBezTo>
                  <a:pt x="9788" y="5571"/>
                  <a:pt x="9507" y="5720"/>
                  <a:pt x="9193" y="5720"/>
                </a:cubicBezTo>
                <a:cubicBezTo>
                  <a:pt x="8730" y="5720"/>
                  <a:pt x="8333" y="5406"/>
                  <a:pt x="8217" y="4960"/>
                </a:cubicBezTo>
                <a:cubicBezTo>
                  <a:pt x="8184" y="4878"/>
                  <a:pt x="8184" y="4795"/>
                  <a:pt x="8184" y="4696"/>
                </a:cubicBezTo>
                <a:cubicBezTo>
                  <a:pt x="8184" y="4630"/>
                  <a:pt x="8184" y="4630"/>
                  <a:pt x="8184" y="4630"/>
                </a:cubicBezTo>
                <a:cubicBezTo>
                  <a:pt x="8002" y="4795"/>
                  <a:pt x="8002" y="4795"/>
                  <a:pt x="8002" y="4795"/>
                </a:cubicBezTo>
                <a:cubicBezTo>
                  <a:pt x="7986" y="4812"/>
                  <a:pt x="7969" y="4812"/>
                  <a:pt x="7952" y="4795"/>
                </a:cubicBezTo>
                <a:lnTo>
                  <a:pt x="7902" y="4746"/>
                </a:lnTo>
                <a:close/>
                <a:moveTo>
                  <a:pt x="9193" y="4564"/>
                </a:moveTo>
                <a:lnTo>
                  <a:pt x="9193" y="4564"/>
                </a:lnTo>
                <a:cubicBezTo>
                  <a:pt x="9291" y="4845"/>
                  <a:pt x="9291" y="4845"/>
                  <a:pt x="9291" y="4845"/>
                </a:cubicBezTo>
                <a:cubicBezTo>
                  <a:pt x="9093" y="4845"/>
                  <a:pt x="9093" y="4845"/>
                  <a:pt x="9093" y="4845"/>
                </a:cubicBezTo>
                <a:cubicBezTo>
                  <a:pt x="9193" y="4564"/>
                  <a:pt x="9193" y="4564"/>
                  <a:pt x="9193" y="4564"/>
                </a:cubicBezTo>
                <a:close/>
              </a:path>
            </a:pathLst>
          </a:custGeom>
          <a:solidFill>
            <a:srgbClr val="F80000">
              <a:lumMod val="75000"/>
            </a:srgb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95B"/>
              </a:solidFill>
              <a:effectLst/>
              <a:uLnTx/>
              <a:uFillTx/>
              <a:latin typeface="Oracle Sans" panose="020B0503020204020204" pitchFamily="34" charset="0"/>
              <a:cs typeface="Oracle Sans" panose="020B0503020204020204" pitchFamily="34" charset="0"/>
            </a:endParaRPr>
          </a:p>
        </p:txBody>
      </p:sp>
      <p:sp>
        <p:nvSpPr>
          <p:cNvPr id="261" name="TextBox 260">
            <a:extLst>
              <a:ext uri="{FF2B5EF4-FFF2-40B4-BE49-F238E27FC236}">
                <a16:creationId xmlns:a16="http://schemas.microsoft.com/office/drawing/2014/main" id="{281DAD66-A7BF-0343-93DE-5C6E459F0803}"/>
              </a:ext>
            </a:extLst>
          </p:cNvPr>
          <p:cNvSpPr txBox="1"/>
          <p:nvPr/>
        </p:nvSpPr>
        <p:spPr>
          <a:xfrm>
            <a:off x="6456745" y="3535470"/>
            <a:ext cx="2370169" cy="88639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pt-BR" sz="1600" b="0" i="0" u="none" strike="noStrike" kern="0" cap="none" spc="0" normalizeH="0" baseline="0" noProof="0" dirty="0" smtClean="0">
                <a:ln>
                  <a:noFill/>
                </a:ln>
                <a:solidFill>
                  <a:srgbClr val="BA0000"/>
                </a:solidFill>
                <a:effectLst/>
                <a:uLnTx/>
                <a:uFillTx/>
                <a:latin typeface="Oracle Sans" panose="020B0503020204020204" pitchFamily="34" charset="0"/>
                <a:cs typeface="Oracle Sans" panose="020B0503020204020204" pitchFamily="34" charset="0"/>
              </a:rPr>
              <a:t>ORACLE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pt-BR" sz="1600" b="0" i="0" u="none" strike="noStrike" kern="0" cap="none" spc="0" normalizeH="0" baseline="0" noProof="0" dirty="0" smtClean="0">
                <a:ln>
                  <a:noFill/>
                </a:ln>
                <a:solidFill>
                  <a:srgbClr val="BA0000"/>
                </a:solidFill>
                <a:effectLst/>
                <a:uLnTx/>
                <a:uFillTx/>
                <a:latin typeface="Oracle Sans" panose="020B0503020204020204" pitchFamily="34" charset="0"/>
                <a:cs typeface="Oracle Sans" panose="020B0503020204020204" pitchFamily="34" charset="0"/>
              </a:rPr>
              <a:t>AUTONOMOUS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pt-BR" sz="1600" b="0" i="0" u="none" strike="noStrike" kern="0" cap="none" spc="0" normalizeH="0" baseline="0" noProof="0" dirty="0" smtClean="0">
                <a:ln>
                  <a:noFill/>
                </a:ln>
                <a:solidFill>
                  <a:srgbClr val="BA0000"/>
                </a:solidFill>
                <a:effectLst/>
                <a:uLnTx/>
                <a:uFillTx/>
                <a:latin typeface="Oracle Sans" panose="020B0503020204020204" pitchFamily="34" charset="0"/>
                <a:cs typeface="Oracle Sans" panose="020B0503020204020204" pitchFamily="34" charset="0"/>
              </a:rPr>
              <a:t>DATA</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pt-BR" sz="1600" b="0" i="0" u="none" strike="noStrike" kern="0" cap="none" spc="0" normalizeH="0" baseline="0" noProof="0" dirty="0" smtClean="0">
                <a:ln>
                  <a:noFill/>
                </a:ln>
                <a:solidFill>
                  <a:srgbClr val="BA0000"/>
                </a:solidFill>
                <a:effectLst/>
                <a:uLnTx/>
                <a:uFillTx/>
                <a:latin typeface="Oracle Sans" panose="020B0503020204020204" pitchFamily="34" charset="0"/>
                <a:cs typeface="Oracle Sans" panose="020B0503020204020204" pitchFamily="34" charset="0"/>
              </a:rPr>
              <a:t>WAREHOUSE</a:t>
            </a:r>
            <a:endParaRPr kumimoji="0" lang="pt-BR" sz="1600" b="0" i="0" u="none" strike="noStrike" kern="0" cap="none" spc="0" normalizeH="0" baseline="0" noProof="0" dirty="0">
              <a:ln>
                <a:noFill/>
              </a:ln>
              <a:solidFill>
                <a:srgbClr val="BA0000"/>
              </a:solidFill>
              <a:effectLst/>
              <a:uLnTx/>
              <a:uFillTx/>
              <a:latin typeface="Oracle Sans" panose="020B0503020204020204" pitchFamily="34" charset="0"/>
              <a:cs typeface="Oracle Sans" panose="020B0503020204020204" pitchFamily="34" charset="0"/>
            </a:endParaRPr>
          </a:p>
        </p:txBody>
      </p:sp>
      <p:pic>
        <p:nvPicPr>
          <p:cNvPr id="262" name="Picture 261">
            <a:extLst>
              <a:ext uri="{FF2B5EF4-FFF2-40B4-BE49-F238E27FC236}">
                <a16:creationId xmlns:a16="http://schemas.microsoft.com/office/drawing/2014/main" id="{F4F12760-9344-C34D-B055-6F6068160B2A}"/>
              </a:ext>
            </a:extLst>
          </p:cNvPr>
          <p:cNvPicPr>
            <a:picLocks noChangeAspect="1"/>
          </p:cNvPicPr>
          <p:nvPr/>
        </p:nvPicPr>
        <p:blipFill>
          <a:blip r:embed="rId28">
            <a:duotone>
              <a:srgbClr val="F80000">
                <a:shade val="45000"/>
                <a:satMod val="135000"/>
              </a:srgbClr>
              <a:prstClr val="white"/>
            </a:duotone>
            <a:extLst>
              <a:ext uri="{BEBA8EAE-BF5A-486C-A8C5-ECC9F3942E4B}">
                <a14:imgProps xmlns:a14="http://schemas.microsoft.com/office/drawing/2010/main">
                  <a14:imgLayer r:embed="rId29">
                    <a14:imgEffect>
                      <a14:sharpenSoften amount="-8000"/>
                    </a14:imgEffect>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9537499" y="1675063"/>
            <a:ext cx="1737360" cy="1737360"/>
          </a:xfrm>
          <a:prstGeom prst="rect">
            <a:avLst/>
          </a:prstGeom>
          <a:noFill/>
          <a:ln>
            <a:noFill/>
          </a:ln>
        </p:spPr>
      </p:pic>
      <p:sp>
        <p:nvSpPr>
          <p:cNvPr id="263" name="TextBox 262">
            <a:extLst>
              <a:ext uri="{FF2B5EF4-FFF2-40B4-BE49-F238E27FC236}">
                <a16:creationId xmlns:a16="http://schemas.microsoft.com/office/drawing/2014/main" id="{281DAD66-A7BF-0343-93DE-5C6E459F0803}"/>
              </a:ext>
            </a:extLst>
          </p:cNvPr>
          <p:cNvSpPr txBox="1"/>
          <p:nvPr/>
        </p:nvSpPr>
        <p:spPr>
          <a:xfrm>
            <a:off x="9233877" y="3535470"/>
            <a:ext cx="2354808" cy="66479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pt-BR" sz="1600" b="0" i="0" u="none" strike="noStrike" kern="0" cap="none" spc="0" normalizeH="0" baseline="0" noProof="0" dirty="0" smtClean="0">
                <a:ln>
                  <a:noFill/>
                </a:ln>
                <a:solidFill>
                  <a:srgbClr val="BA0000"/>
                </a:solidFill>
                <a:effectLst/>
                <a:uLnTx/>
                <a:uFillTx/>
                <a:latin typeface="Oracle Sans" panose="020B0503020204020204" pitchFamily="34" charset="0"/>
                <a:cs typeface="Oracle Sans" panose="020B0503020204020204" pitchFamily="34" charset="0"/>
              </a:rPr>
              <a:t>ORACLE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pt-BR" sz="1600" b="0" i="0" u="none" strike="noStrike" kern="0" cap="none" spc="0" normalizeH="0" baseline="0" noProof="0" dirty="0" smtClean="0">
                <a:ln>
                  <a:noFill/>
                </a:ln>
                <a:solidFill>
                  <a:srgbClr val="BA0000"/>
                </a:solidFill>
                <a:effectLst/>
                <a:uLnTx/>
                <a:uFillTx/>
                <a:latin typeface="Oracle Sans" panose="020B0503020204020204" pitchFamily="34" charset="0"/>
                <a:cs typeface="Oracle Sans" panose="020B0503020204020204" pitchFamily="34" charset="0"/>
              </a:rPr>
              <a:t>ANALYTICS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pt-BR" sz="1600" b="0" i="0" u="none" strike="noStrike" kern="0" cap="none" spc="0" normalizeH="0" baseline="0" noProof="0" dirty="0" smtClean="0">
                <a:ln>
                  <a:noFill/>
                </a:ln>
                <a:solidFill>
                  <a:srgbClr val="BA0000"/>
                </a:solidFill>
                <a:effectLst/>
                <a:uLnTx/>
                <a:uFillTx/>
                <a:latin typeface="Oracle Sans" panose="020B0503020204020204" pitchFamily="34" charset="0"/>
                <a:cs typeface="Oracle Sans" panose="020B0503020204020204" pitchFamily="34" charset="0"/>
              </a:rPr>
              <a:t>CLOUD</a:t>
            </a:r>
          </a:p>
        </p:txBody>
      </p:sp>
      <p:sp>
        <p:nvSpPr>
          <p:cNvPr id="264" name="Rectangle 263"/>
          <p:cNvSpPr/>
          <p:nvPr/>
        </p:nvSpPr>
        <p:spPr>
          <a:xfrm>
            <a:off x="3689933" y="4615095"/>
            <a:ext cx="2365009" cy="1792329"/>
          </a:xfrm>
          <a:prstGeom prst="rect">
            <a:avLst/>
          </a:prstGeom>
          <a:solidFill>
            <a:schemeClr val="bg1">
              <a:alpha val="8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Oracle Sans" panose="020B0503020204020204" pitchFamily="34" charset="0"/>
              <a:cs typeface="Oracle Sans" panose="020B0503020204020204" pitchFamily="34" charset="0"/>
            </a:endParaRPr>
          </a:p>
        </p:txBody>
      </p:sp>
      <p:pic>
        <p:nvPicPr>
          <p:cNvPr id="265" name="Picture 264"/>
          <p:cNvPicPr>
            <a:picLocks noChangeAspect="1"/>
          </p:cNvPicPr>
          <p:nvPr/>
        </p:nvPicPr>
        <p:blipFill>
          <a:blip r:embed="rId30">
            <a:duotone>
              <a:prstClr val="black"/>
              <a:srgbClr val="BA0000">
                <a:tint val="45000"/>
                <a:satMod val="400000"/>
              </a:srgbClr>
            </a:duotone>
            <a:extLst>
              <a:ext uri="{28A0092B-C50C-407E-A947-70E740481C1C}">
                <a14:useLocalDpi xmlns:a14="http://schemas.microsoft.com/office/drawing/2010/main" val="0"/>
              </a:ext>
            </a:extLst>
          </a:blip>
          <a:stretch>
            <a:fillRect/>
          </a:stretch>
        </p:blipFill>
        <p:spPr>
          <a:xfrm>
            <a:off x="4248982" y="4701244"/>
            <a:ext cx="1246909" cy="1246909"/>
          </a:xfrm>
          <a:prstGeom prst="rect">
            <a:avLst/>
          </a:prstGeom>
        </p:spPr>
      </p:pic>
      <p:sp>
        <p:nvSpPr>
          <p:cNvPr id="266" name="Rectangle 265"/>
          <p:cNvSpPr/>
          <p:nvPr/>
        </p:nvSpPr>
        <p:spPr>
          <a:xfrm>
            <a:off x="3674991" y="5946112"/>
            <a:ext cx="2406844" cy="221599"/>
          </a:xfrm>
          <a:prstGeom prst="rect">
            <a:avLst/>
          </a:prstGeom>
          <a:noFill/>
        </p:spPr>
        <p:txBody>
          <a:bodyPr wrap="square" lIns="0" tIns="0" rIns="0" bIns="0" rtlCol="0" anchor="t">
            <a:spAutoFit/>
          </a:bodyPr>
          <a:lstStyle/>
          <a:p>
            <a:pPr algn="ctr">
              <a:lnSpc>
                <a:spcPct val="90000"/>
              </a:lnSpc>
            </a:pPr>
            <a:r>
              <a:rPr lang="en-US" sz="1600" kern="0" dirty="0">
                <a:solidFill>
                  <a:srgbClr val="BA0000"/>
                </a:solidFill>
                <a:latin typeface="Oracle Sans" panose="020B0503020204020204" pitchFamily="34" charset="0"/>
                <a:cs typeface="Oracle Sans" panose="020B0503020204020204" pitchFamily="34" charset="0"/>
              </a:rPr>
              <a:t>ORACLE OBJECT STORE</a:t>
            </a:r>
          </a:p>
        </p:txBody>
      </p:sp>
      <p:sp>
        <p:nvSpPr>
          <p:cNvPr id="267" name="Rectangle 266"/>
          <p:cNvSpPr/>
          <p:nvPr/>
        </p:nvSpPr>
        <p:spPr>
          <a:xfrm>
            <a:off x="6348409" y="1174583"/>
            <a:ext cx="2592000" cy="5395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prstClr val="white"/>
                </a:solidFill>
                <a:latin typeface="Oracle Sans" panose="020B0503020204020204" pitchFamily="34" charset="0"/>
                <a:cs typeface="Oracle Sans" panose="020B0503020204020204" pitchFamily="34" charset="0"/>
              </a:rPr>
              <a:t>DATAWAREHOUSING</a:t>
            </a:r>
            <a:endParaRPr lang="en-US" sz="1600" dirty="0">
              <a:solidFill>
                <a:prstClr val="white"/>
              </a:solidFill>
              <a:latin typeface="Oracle Sans" panose="020B0503020204020204" pitchFamily="34" charset="0"/>
              <a:cs typeface="Oracle Sans" panose="020B0503020204020204" pitchFamily="34" charset="0"/>
            </a:endParaRPr>
          </a:p>
        </p:txBody>
      </p:sp>
      <p:sp>
        <p:nvSpPr>
          <p:cNvPr id="268" name="Rectangle 267"/>
          <p:cNvSpPr/>
          <p:nvPr/>
        </p:nvSpPr>
        <p:spPr>
          <a:xfrm>
            <a:off x="9110179" y="1174583"/>
            <a:ext cx="2592000" cy="5395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prstClr val="white"/>
                </a:solidFill>
                <a:latin typeface="Oracle Sans" panose="020B0503020204020204" pitchFamily="34" charset="0"/>
                <a:cs typeface="Oracle Sans" panose="020B0503020204020204" pitchFamily="34" charset="0"/>
              </a:rPr>
              <a:t>APRESENTAÇÃO</a:t>
            </a:r>
            <a:endParaRPr lang="en-US" sz="1600" dirty="0">
              <a:solidFill>
                <a:prstClr val="white"/>
              </a:solidFill>
              <a:latin typeface="Oracle Sans" panose="020B0503020204020204" pitchFamily="34" charset="0"/>
              <a:cs typeface="Oracle Sans" panose="020B0503020204020204" pitchFamily="34" charset="0"/>
            </a:endParaRPr>
          </a:p>
        </p:txBody>
      </p:sp>
      <p:sp>
        <p:nvSpPr>
          <p:cNvPr id="55" name="Rectangle 54"/>
          <p:cNvSpPr/>
          <p:nvPr/>
        </p:nvSpPr>
        <p:spPr>
          <a:xfrm>
            <a:off x="464871" y="1174583"/>
            <a:ext cx="2952000" cy="5430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prstClr val="white"/>
                </a:solidFill>
                <a:latin typeface="Oracle Sans" panose="020B0503020204020204" pitchFamily="34" charset="0"/>
                <a:cs typeface="Oracle Sans" panose="020B0503020204020204" pitchFamily="34" charset="0"/>
              </a:rPr>
              <a:t>ORIGEM DE DADOS</a:t>
            </a:r>
            <a:endParaRPr lang="en-US" sz="1600" dirty="0">
              <a:solidFill>
                <a:prstClr val="white"/>
              </a:solidFill>
              <a:latin typeface="Oracle Sans" panose="020B0503020204020204" pitchFamily="34" charset="0"/>
              <a:cs typeface="Oracle Sans" panose="020B0503020204020204" pitchFamily="34" charset="0"/>
            </a:endParaRPr>
          </a:p>
        </p:txBody>
      </p:sp>
      <p:sp>
        <p:nvSpPr>
          <p:cNvPr id="56" name="Rectangle 55"/>
          <p:cNvSpPr/>
          <p:nvPr/>
        </p:nvSpPr>
        <p:spPr>
          <a:xfrm>
            <a:off x="7010522" y="293691"/>
            <a:ext cx="4860000" cy="830997"/>
          </a:xfrm>
          <a:prstGeom prst="rect">
            <a:avLst/>
          </a:prstGeom>
          <a:solidFill>
            <a:srgbClr val="FFC000"/>
          </a:solidFill>
        </p:spPr>
        <p:txBody>
          <a:bodyPr wrap="square">
            <a:spAutoFit/>
          </a:bodyPr>
          <a:lstStyle/>
          <a:p>
            <a:r>
              <a:rPr lang="en-US" sz="1600" b="1" dirty="0" smtClean="0">
                <a:solidFill>
                  <a:srgbClr val="FF0000"/>
                </a:solidFill>
                <a:latin typeface="Oracle Sans" panose="020B0503020204020204" pitchFamily="34" charset="0"/>
                <a:cs typeface="Oracle Sans" panose="020B0503020204020204" pitchFamily="34" charset="0"/>
              </a:rPr>
              <a:t>Remover </a:t>
            </a:r>
            <a:r>
              <a:rPr lang="en-US" sz="1600" b="1" dirty="0" err="1" smtClean="0">
                <a:solidFill>
                  <a:srgbClr val="FF0000"/>
                </a:solidFill>
                <a:latin typeface="Oracle Sans" panose="020B0503020204020204" pitchFamily="34" charset="0"/>
                <a:cs typeface="Oracle Sans" panose="020B0503020204020204" pitchFamily="34" charset="0"/>
              </a:rPr>
              <a:t>esta</a:t>
            </a:r>
            <a:r>
              <a:rPr lang="en-US" sz="1600" b="1" dirty="0" smtClean="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etiqueta</a:t>
            </a:r>
            <a:r>
              <a:rPr lang="en-US" sz="1600" b="1" dirty="0" smtClean="0">
                <a:solidFill>
                  <a:srgbClr val="FF0000"/>
                </a:solidFill>
                <a:latin typeface="Oracle Sans" panose="020B0503020204020204" pitchFamily="34" charset="0"/>
                <a:cs typeface="Oracle Sans" panose="020B0503020204020204" pitchFamily="34" charset="0"/>
              </a:rPr>
              <a:t> antes da </a:t>
            </a:r>
            <a:r>
              <a:rPr lang="en-US" sz="1600" b="1" dirty="0" err="1" smtClean="0">
                <a:solidFill>
                  <a:srgbClr val="FF0000"/>
                </a:solidFill>
                <a:latin typeface="Oracle Sans" panose="020B0503020204020204" pitchFamily="34" charset="0"/>
                <a:cs typeface="Oracle Sans" panose="020B0503020204020204" pitchFamily="34" charset="0"/>
              </a:rPr>
              <a:t>apresentação</a:t>
            </a:r>
            <a:r>
              <a:rPr lang="en-US" sz="1600" b="1" dirty="0" smtClean="0">
                <a:solidFill>
                  <a:srgbClr val="FF0000"/>
                </a:solidFill>
                <a:latin typeface="Oracle Sans" panose="020B0503020204020204" pitchFamily="34" charset="0"/>
                <a:cs typeface="Oracle Sans" panose="020B0503020204020204" pitchFamily="34" charset="0"/>
              </a:rPr>
              <a:t> :D</a:t>
            </a:r>
          </a:p>
          <a:p>
            <a:endParaRPr lang="pt-BR" sz="1600" b="1" dirty="0">
              <a:solidFill>
                <a:srgbClr val="FF0000"/>
              </a:solidFill>
              <a:latin typeface="Oracle Sans" panose="020B0503020204020204" pitchFamily="34" charset="0"/>
              <a:cs typeface="Oracle Sans" panose="020B0503020204020204" pitchFamily="34" charset="0"/>
            </a:endParaRPr>
          </a:p>
          <a:p>
            <a:r>
              <a:rPr lang="pt-BR" sz="1600" b="1" dirty="0" smtClean="0">
                <a:solidFill>
                  <a:srgbClr val="FF0000"/>
                </a:solidFill>
                <a:latin typeface="Oracle Sans" panose="020B0503020204020204" pitchFamily="34" charset="0"/>
                <a:cs typeface="Oracle Sans" panose="020B0503020204020204" pitchFamily="34" charset="0"/>
              </a:rPr>
              <a:t>Exemplo de arquitetura de solução</a:t>
            </a:r>
            <a:endParaRPr lang="en-US" sz="1600" b="1" dirty="0">
              <a:solidFill>
                <a:srgbClr val="FF0000"/>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1248364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itle 3"/>
          <p:cNvSpPr txBox="1">
            <a:spLocks/>
          </p:cNvSpPr>
          <p:nvPr/>
        </p:nvSpPr>
        <p:spPr>
          <a:xfrm>
            <a:off x="533402" y="827761"/>
            <a:ext cx="5640386" cy="8382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pt-BR" sz="4000" b="0" i="0" u="none" strike="noStrike" kern="1200" cap="none" spc="0" normalizeH="0" baseline="0" noProof="0" dirty="0" smtClean="0">
                <a:ln>
                  <a:noFill/>
                </a:ln>
                <a:solidFill>
                  <a:srgbClr val="FFFFFF"/>
                </a:solidFill>
                <a:effectLst/>
                <a:uLnTx/>
                <a:uFillTx/>
                <a:latin typeface="Oracle Sans" panose="020B0503020204020204" pitchFamily="34" charset="0"/>
                <a:ea typeface="+mj-ea"/>
                <a:cs typeface="Oracle Sans" panose="020B0503020204020204" pitchFamily="34" charset="0"/>
              </a:rPr>
              <a:t>Gravidade</a:t>
            </a:r>
          </a:p>
          <a:p>
            <a:pPr marL="0" marR="0" lvl="0" indent="0" algn="l" defTabSz="914400" rtl="0" eaLnBrk="1" fontAlgn="auto" latinLnBrk="0" hangingPunct="1">
              <a:lnSpc>
                <a:spcPct val="80000"/>
              </a:lnSpc>
              <a:spcBef>
                <a:spcPct val="0"/>
              </a:spcBef>
              <a:spcAft>
                <a:spcPts val="0"/>
              </a:spcAft>
              <a:buClrTx/>
              <a:buSzTx/>
              <a:buFontTx/>
              <a:buNone/>
              <a:tabLst/>
              <a:defRPr/>
            </a:pPr>
            <a:r>
              <a:rPr lang="pt-BR" sz="4000" dirty="0" smtClean="0">
                <a:solidFill>
                  <a:srgbClr val="FFFFFF"/>
                </a:solidFill>
                <a:latin typeface="Oracle Sans" panose="020B0503020204020204" pitchFamily="34" charset="0"/>
                <a:cs typeface="Oracle Sans" panose="020B0503020204020204" pitchFamily="34" charset="0"/>
              </a:rPr>
              <a:t>de dados...</a:t>
            </a:r>
          </a:p>
        </p:txBody>
      </p:sp>
      <p:sp>
        <p:nvSpPr>
          <p:cNvPr id="9" name="Title 3"/>
          <p:cNvSpPr txBox="1">
            <a:spLocks/>
          </p:cNvSpPr>
          <p:nvPr/>
        </p:nvSpPr>
        <p:spPr>
          <a:xfrm>
            <a:off x="533402" y="1590134"/>
            <a:ext cx="5640386" cy="8382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pt-BR" sz="4000" b="0" i="0" u="none" strike="noStrike" kern="1200" cap="none" spc="0" normalizeH="0" baseline="0" noProof="0" dirty="0" smtClean="0">
                <a:ln>
                  <a:noFill/>
                </a:ln>
                <a:solidFill>
                  <a:srgbClr val="FFFFFF"/>
                </a:solidFill>
                <a:effectLst/>
                <a:uLnTx/>
                <a:uFillTx/>
                <a:latin typeface="Oracle Sans" panose="020B0503020204020204" pitchFamily="34" charset="0"/>
                <a:ea typeface="+mj-ea"/>
                <a:cs typeface="Oracle Sans" panose="020B0503020204020204" pitchFamily="34" charset="0"/>
              </a:rPr>
              <a:t>Qual é a sua?</a:t>
            </a:r>
          </a:p>
        </p:txBody>
      </p:sp>
      <p:sp>
        <p:nvSpPr>
          <p:cNvPr id="6" name="Rectangle 5"/>
          <p:cNvSpPr/>
          <p:nvPr/>
        </p:nvSpPr>
        <p:spPr>
          <a:xfrm>
            <a:off x="7010522" y="293691"/>
            <a:ext cx="4860000" cy="830997"/>
          </a:xfrm>
          <a:prstGeom prst="rect">
            <a:avLst/>
          </a:prstGeom>
          <a:solidFill>
            <a:srgbClr val="FFC000"/>
          </a:solidFill>
        </p:spPr>
        <p:txBody>
          <a:bodyPr wrap="square">
            <a:spAutoFit/>
          </a:bodyPr>
          <a:lstStyle/>
          <a:p>
            <a:r>
              <a:rPr lang="en-US" sz="1600" b="1" dirty="0" smtClean="0">
                <a:solidFill>
                  <a:srgbClr val="FF0000"/>
                </a:solidFill>
                <a:latin typeface="Oracle Sans" panose="020B0503020204020204" pitchFamily="34" charset="0"/>
                <a:cs typeface="Oracle Sans" panose="020B0503020204020204" pitchFamily="34" charset="0"/>
              </a:rPr>
              <a:t>Remover </a:t>
            </a:r>
            <a:r>
              <a:rPr lang="en-US" sz="1600" b="1" dirty="0" err="1" smtClean="0">
                <a:solidFill>
                  <a:srgbClr val="FF0000"/>
                </a:solidFill>
                <a:latin typeface="Oracle Sans" panose="020B0503020204020204" pitchFamily="34" charset="0"/>
                <a:cs typeface="Oracle Sans" panose="020B0503020204020204" pitchFamily="34" charset="0"/>
              </a:rPr>
              <a:t>esta</a:t>
            </a:r>
            <a:r>
              <a:rPr lang="en-US" sz="1600" b="1" dirty="0" smtClean="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etiqueta</a:t>
            </a:r>
            <a:r>
              <a:rPr lang="en-US" sz="1600" b="1" dirty="0" smtClean="0">
                <a:solidFill>
                  <a:srgbClr val="FF0000"/>
                </a:solidFill>
                <a:latin typeface="Oracle Sans" panose="020B0503020204020204" pitchFamily="34" charset="0"/>
                <a:cs typeface="Oracle Sans" panose="020B0503020204020204" pitchFamily="34" charset="0"/>
              </a:rPr>
              <a:t> antes da </a:t>
            </a:r>
            <a:r>
              <a:rPr lang="en-US" sz="1600" b="1" dirty="0" err="1" smtClean="0">
                <a:solidFill>
                  <a:srgbClr val="FF0000"/>
                </a:solidFill>
                <a:latin typeface="Oracle Sans" panose="020B0503020204020204" pitchFamily="34" charset="0"/>
                <a:cs typeface="Oracle Sans" panose="020B0503020204020204" pitchFamily="34" charset="0"/>
              </a:rPr>
              <a:t>apresentação</a:t>
            </a:r>
            <a:r>
              <a:rPr lang="en-US" sz="1600" b="1" dirty="0" smtClean="0">
                <a:solidFill>
                  <a:srgbClr val="FF0000"/>
                </a:solidFill>
                <a:latin typeface="Oracle Sans" panose="020B0503020204020204" pitchFamily="34" charset="0"/>
                <a:cs typeface="Oracle Sans" panose="020B0503020204020204" pitchFamily="34" charset="0"/>
              </a:rPr>
              <a:t> :D</a:t>
            </a:r>
          </a:p>
          <a:p>
            <a:endParaRPr lang="pt-BR" sz="1600" b="1" dirty="0">
              <a:solidFill>
                <a:srgbClr val="FF0000"/>
              </a:solidFill>
              <a:latin typeface="Oracle Sans" panose="020B0503020204020204" pitchFamily="34" charset="0"/>
              <a:cs typeface="Oracle Sans" panose="020B0503020204020204" pitchFamily="34" charset="0"/>
            </a:endParaRPr>
          </a:p>
          <a:p>
            <a:r>
              <a:rPr lang="pt-BR" sz="1600" b="1" dirty="0" smtClean="0">
                <a:solidFill>
                  <a:srgbClr val="FF0000"/>
                </a:solidFill>
                <a:latin typeface="Oracle Sans" panose="020B0503020204020204" pitchFamily="34" charset="0"/>
                <a:cs typeface="Oracle Sans" panose="020B0503020204020204" pitchFamily="34" charset="0"/>
              </a:rPr>
              <a:t>Mais um exemplo de uso de foto</a:t>
            </a:r>
            <a:endParaRPr lang="en-US" sz="1600" b="1" dirty="0">
              <a:solidFill>
                <a:srgbClr val="FF0000"/>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3282973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3000" contrast="-3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sp>
        <p:nvSpPr>
          <p:cNvPr id="5" name="Rectangle 4"/>
          <p:cNvSpPr/>
          <p:nvPr/>
        </p:nvSpPr>
        <p:spPr>
          <a:xfrm>
            <a:off x="8599928" y="1836381"/>
            <a:ext cx="3108960" cy="1804698"/>
          </a:xfrm>
          <a:prstGeom prst="rect">
            <a:avLst/>
          </a:prstGeom>
          <a:solidFill>
            <a:srgbClr val="F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latin typeface="Oracle Sans" panose="020B0503020204020204" pitchFamily="34" charset="0"/>
                <a:cs typeface="Oracle Sans" panose="020B0503020204020204" pitchFamily="34" charset="0"/>
              </a:rPr>
              <a:t>Conheça a sua gravidade de dados e use todos os ativos de dados</a:t>
            </a:r>
          </a:p>
        </p:txBody>
      </p:sp>
      <p:sp>
        <p:nvSpPr>
          <p:cNvPr id="6" name="Rectangle 5"/>
          <p:cNvSpPr/>
          <p:nvPr/>
        </p:nvSpPr>
        <p:spPr>
          <a:xfrm>
            <a:off x="4766556" y="1836381"/>
            <a:ext cx="3108960" cy="1804698"/>
          </a:xfrm>
          <a:prstGeom prst="rect">
            <a:avLst/>
          </a:prstGeom>
          <a:solidFill>
            <a:srgbClr val="F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err="1" smtClean="0">
                <a:solidFill>
                  <a:schemeClr val="bg1"/>
                </a:solidFill>
                <a:latin typeface="Oracle Sans" panose="020B0503020204020204" pitchFamily="34" charset="0"/>
                <a:cs typeface="Oracle Sans" panose="020B0503020204020204" pitchFamily="34" charset="0"/>
              </a:rPr>
              <a:t>Machine</a:t>
            </a:r>
            <a:r>
              <a:rPr lang="pt-BR" sz="2000" dirty="0" smtClean="0">
                <a:solidFill>
                  <a:schemeClr val="bg1"/>
                </a:solidFill>
                <a:latin typeface="Oracle Sans" panose="020B0503020204020204" pitchFamily="34" charset="0"/>
                <a:cs typeface="Oracle Sans" panose="020B0503020204020204" pitchFamily="34" charset="0"/>
              </a:rPr>
              <a:t> Learning é relevante no manejo dos seus dados de negócio</a:t>
            </a:r>
            <a:endParaRPr lang="en-US" sz="2000" dirty="0">
              <a:solidFill>
                <a:schemeClr val="bg1"/>
              </a:solidFill>
              <a:latin typeface="Oracle Sans" panose="020B0503020204020204" pitchFamily="34" charset="0"/>
              <a:cs typeface="Oracle Sans" panose="020B0503020204020204" pitchFamily="34" charset="0"/>
            </a:endParaRPr>
          </a:p>
        </p:txBody>
      </p:sp>
      <p:sp>
        <p:nvSpPr>
          <p:cNvPr id="8" name="Rectangle 7"/>
          <p:cNvSpPr/>
          <p:nvPr/>
        </p:nvSpPr>
        <p:spPr>
          <a:xfrm>
            <a:off x="933183" y="1836381"/>
            <a:ext cx="3108960" cy="1804698"/>
          </a:xfrm>
          <a:prstGeom prst="rect">
            <a:avLst/>
          </a:prstGeom>
          <a:solidFill>
            <a:srgbClr val="F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latin typeface="Oracle Sans" panose="020B0503020204020204" pitchFamily="34" charset="0"/>
                <a:cs typeface="Oracle Sans" panose="020B0503020204020204" pitchFamily="34" charset="0"/>
              </a:rPr>
              <a:t>O futuro do seu Data </a:t>
            </a:r>
            <a:r>
              <a:rPr lang="pt-BR" sz="2000" dirty="0" err="1" smtClean="0">
                <a:solidFill>
                  <a:schemeClr val="bg1"/>
                </a:solidFill>
                <a:latin typeface="Oracle Sans" panose="020B0503020204020204" pitchFamily="34" charset="0"/>
                <a:cs typeface="Oracle Sans" panose="020B0503020204020204" pitchFamily="34" charset="0"/>
              </a:rPr>
              <a:t>Warehouse</a:t>
            </a:r>
            <a:r>
              <a:rPr lang="pt-BR" sz="2000" dirty="0" smtClean="0">
                <a:solidFill>
                  <a:schemeClr val="bg1"/>
                </a:solidFill>
                <a:latin typeface="Oracle Sans" panose="020B0503020204020204" pitchFamily="34" charset="0"/>
                <a:cs typeface="Oracle Sans" panose="020B0503020204020204" pitchFamily="34" charset="0"/>
              </a:rPr>
              <a:t> está na nuvem</a:t>
            </a:r>
            <a:endParaRPr lang="en-US" sz="2000" dirty="0">
              <a:solidFill>
                <a:schemeClr val="bg1"/>
              </a:solidFill>
              <a:latin typeface="Oracle Sans" panose="020B0503020204020204" pitchFamily="34" charset="0"/>
              <a:cs typeface="Oracle Sans" panose="020B0503020204020204" pitchFamily="34" charset="0"/>
            </a:endParaRPr>
          </a:p>
        </p:txBody>
      </p:sp>
      <p:sp>
        <p:nvSpPr>
          <p:cNvPr id="9" name="TextBox 8"/>
          <p:cNvSpPr txBox="1"/>
          <p:nvPr/>
        </p:nvSpPr>
        <p:spPr>
          <a:xfrm>
            <a:off x="831850" y="938621"/>
            <a:ext cx="2880597" cy="646331"/>
          </a:xfrm>
          <a:prstGeom prst="rect">
            <a:avLst/>
          </a:prstGeom>
          <a:noFill/>
        </p:spPr>
        <p:txBody>
          <a:bodyPr wrap="none" rtlCol="0">
            <a:spAutoFit/>
          </a:bodyPr>
          <a:lstStyle/>
          <a:p>
            <a:r>
              <a:rPr lang="pt-BR" sz="3600" dirty="0" smtClean="0">
                <a:solidFill>
                  <a:schemeClr val="bg1"/>
                </a:solidFill>
                <a:latin typeface="Oracle Sans" panose="020B0503020204020204" pitchFamily="34" charset="0"/>
                <a:cs typeface="Oracle Sans" panose="020B0503020204020204" pitchFamily="34" charset="0"/>
              </a:rPr>
              <a:t>Resumindo...</a:t>
            </a:r>
            <a:endParaRPr lang="en-US" sz="3600" dirty="0">
              <a:solidFill>
                <a:schemeClr val="bg1"/>
              </a:solidFill>
              <a:latin typeface="Oracle Sans" panose="020B0503020204020204" pitchFamily="34" charset="0"/>
              <a:cs typeface="Oracle Sans" panose="020B0503020204020204" pitchFamily="34" charset="0"/>
            </a:endParaRPr>
          </a:p>
        </p:txBody>
      </p:sp>
      <p:grpSp>
        <p:nvGrpSpPr>
          <p:cNvPr id="7" name="Group 6"/>
          <p:cNvGrpSpPr/>
          <p:nvPr/>
        </p:nvGrpSpPr>
        <p:grpSpPr>
          <a:xfrm>
            <a:off x="1524000" y="4573323"/>
            <a:ext cx="9144000" cy="954619"/>
            <a:chOff x="1367936" y="4906611"/>
            <a:chExt cx="9144000" cy="954619"/>
          </a:xfrm>
        </p:grpSpPr>
        <p:grpSp>
          <p:nvGrpSpPr>
            <p:cNvPr id="28" name="Group 27">
              <a:extLst>
                <a:ext uri="{FF2B5EF4-FFF2-40B4-BE49-F238E27FC236}">
                  <a16:creationId xmlns:a16="http://schemas.microsoft.com/office/drawing/2014/main" id="{DC2074CC-8063-46D3-B4DC-096F1EE5ADDD}"/>
                </a:ext>
              </a:extLst>
            </p:cNvPr>
            <p:cNvGrpSpPr>
              <a:grpSpLocks noChangeAspect="1"/>
            </p:cNvGrpSpPr>
            <p:nvPr/>
          </p:nvGrpSpPr>
          <p:grpSpPr>
            <a:xfrm>
              <a:off x="1367936" y="4906611"/>
              <a:ext cx="9144000" cy="433390"/>
              <a:chOff x="1" y="2115500"/>
              <a:chExt cx="12224507" cy="579397"/>
            </a:xfrm>
          </p:grpSpPr>
          <p:cxnSp>
            <p:nvCxnSpPr>
              <p:cNvPr id="29" name="Straight Connector 28">
                <a:extLst>
                  <a:ext uri="{FF2B5EF4-FFF2-40B4-BE49-F238E27FC236}">
                    <a16:creationId xmlns:a16="http://schemas.microsoft.com/office/drawing/2014/main" id="{B393BE00-89EC-43F9-BF1B-4C5692EA62C9}"/>
                  </a:ext>
                </a:extLst>
              </p:cNvPr>
              <p:cNvCxnSpPr/>
              <p:nvPr/>
            </p:nvCxnSpPr>
            <p:spPr>
              <a:xfrm>
                <a:off x="1" y="2421479"/>
                <a:ext cx="12192000" cy="0"/>
              </a:xfrm>
              <a:prstGeom prst="line">
                <a:avLst/>
              </a:prstGeom>
              <a:noFill/>
              <a:ln w="53975" cap="flat" cmpd="sng" algn="ctr">
                <a:solidFill>
                  <a:srgbClr val="759C6C"/>
                </a:solidFill>
                <a:prstDash val="solid"/>
                <a:miter lim="800000"/>
                <a:headEnd type="none" w="med" len="med"/>
                <a:tailEnd type="none" w="med" len="med"/>
              </a:ln>
              <a:effectLst/>
            </p:spPr>
          </p:cxnSp>
          <p:sp>
            <p:nvSpPr>
              <p:cNvPr id="30" name="Oval 29">
                <a:extLst>
                  <a:ext uri="{FF2B5EF4-FFF2-40B4-BE49-F238E27FC236}">
                    <a16:creationId xmlns:a16="http://schemas.microsoft.com/office/drawing/2014/main" id="{B74BBE56-C92E-4F71-8233-2837F9FBB80A}"/>
                  </a:ext>
                </a:extLst>
              </p:cNvPr>
              <p:cNvSpPr/>
              <p:nvPr/>
            </p:nvSpPr>
            <p:spPr bwMode="gray">
              <a:xfrm>
                <a:off x="3654505" y="2115500"/>
                <a:ext cx="579397" cy="579397"/>
              </a:xfrm>
              <a:prstGeom prst="ellipse">
                <a:avLst/>
              </a:prstGeom>
              <a:noFill/>
              <a:ln w="101600" algn="ctr">
                <a:solidFill>
                  <a:srgbClr val="94AFAF"/>
                </a:solidFill>
                <a:miter lim="800000"/>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600" b="0" i="0" u="none" strike="noStrike" kern="0" cap="none" spc="0" normalizeH="0" baseline="0" noProof="0" smtClean="0">
                  <a:ln>
                    <a:noFill/>
                  </a:ln>
                  <a:solidFill>
                    <a:schemeClr val="bg1"/>
                  </a:solidFill>
                  <a:effectLst/>
                  <a:uLnTx/>
                  <a:uFillTx/>
                  <a:latin typeface="Oracle Sans"/>
                  <a:ea typeface="Arial Unicode MS" pitchFamily="34" charset="-128"/>
                  <a:cs typeface="Arial Unicode MS" pitchFamily="34" charset="-128"/>
                </a:endParaRPr>
              </a:p>
            </p:txBody>
          </p:sp>
          <p:sp>
            <p:nvSpPr>
              <p:cNvPr id="31" name="Oval 30">
                <a:extLst>
                  <a:ext uri="{FF2B5EF4-FFF2-40B4-BE49-F238E27FC236}">
                    <a16:creationId xmlns:a16="http://schemas.microsoft.com/office/drawing/2014/main" id="{F9BBA06B-74B0-46BE-A2C6-43AD53EEFAB6}"/>
                  </a:ext>
                </a:extLst>
              </p:cNvPr>
              <p:cNvSpPr/>
              <p:nvPr/>
            </p:nvSpPr>
            <p:spPr bwMode="gray">
              <a:xfrm>
                <a:off x="5931326" y="2115500"/>
                <a:ext cx="579397" cy="579397"/>
              </a:xfrm>
              <a:prstGeom prst="ellipse">
                <a:avLst/>
              </a:prstGeom>
              <a:noFill/>
              <a:ln w="101600" algn="ctr">
                <a:solidFill>
                  <a:srgbClr val="2B6242"/>
                </a:solidFill>
                <a:miter lim="800000"/>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600" b="0" i="0" u="none" strike="noStrike" kern="0" cap="none" spc="0" normalizeH="0" baseline="0" noProof="0" smtClean="0">
                  <a:ln>
                    <a:noFill/>
                  </a:ln>
                  <a:solidFill>
                    <a:schemeClr val="bg1"/>
                  </a:solidFill>
                  <a:effectLst/>
                  <a:uLnTx/>
                  <a:uFillTx/>
                  <a:latin typeface="Oracle Sans"/>
                  <a:ea typeface="Arial Unicode MS" pitchFamily="34" charset="-128"/>
                  <a:cs typeface="Arial Unicode MS" pitchFamily="34" charset="-128"/>
                </a:endParaRPr>
              </a:p>
            </p:txBody>
          </p:sp>
          <p:sp>
            <p:nvSpPr>
              <p:cNvPr id="32" name="Oval 31">
                <a:extLst>
                  <a:ext uri="{FF2B5EF4-FFF2-40B4-BE49-F238E27FC236}">
                    <a16:creationId xmlns:a16="http://schemas.microsoft.com/office/drawing/2014/main" id="{81FD594B-1A49-4136-B7D9-FBB71E1D658F}"/>
                  </a:ext>
                </a:extLst>
              </p:cNvPr>
              <p:cNvSpPr/>
              <p:nvPr/>
            </p:nvSpPr>
            <p:spPr bwMode="gray">
              <a:xfrm>
                <a:off x="8208147" y="2115500"/>
                <a:ext cx="579397" cy="579397"/>
              </a:xfrm>
              <a:prstGeom prst="ellipse">
                <a:avLst/>
              </a:prstGeom>
              <a:noFill/>
              <a:ln w="101600" algn="ctr">
                <a:solidFill>
                  <a:srgbClr val="AE562C"/>
                </a:solidFill>
                <a:miter lim="800000"/>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600" b="0" i="0" u="none" strike="noStrike" kern="0" cap="none" spc="0" normalizeH="0" baseline="0" noProof="0" smtClean="0">
                  <a:ln>
                    <a:noFill/>
                  </a:ln>
                  <a:solidFill>
                    <a:schemeClr val="bg1"/>
                  </a:solidFill>
                  <a:effectLst/>
                  <a:uLnTx/>
                  <a:uFillTx/>
                  <a:latin typeface="Oracle Sans"/>
                  <a:ea typeface="Arial Unicode MS" pitchFamily="34" charset="-128"/>
                  <a:cs typeface="Arial Unicode MS" pitchFamily="34" charset="-128"/>
                </a:endParaRPr>
              </a:p>
            </p:txBody>
          </p:sp>
          <p:sp>
            <p:nvSpPr>
              <p:cNvPr id="33" name="Oval 32">
                <a:extLst>
                  <a:ext uri="{FF2B5EF4-FFF2-40B4-BE49-F238E27FC236}">
                    <a16:creationId xmlns:a16="http://schemas.microsoft.com/office/drawing/2014/main" id="{D8483295-240A-46A1-9E07-C15295249041}"/>
                  </a:ext>
                </a:extLst>
              </p:cNvPr>
              <p:cNvSpPr/>
              <p:nvPr/>
            </p:nvSpPr>
            <p:spPr bwMode="gray">
              <a:xfrm>
                <a:off x="10484967" y="2115500"/>
                <a:ext cx="579397" cy="579397"/>
              </a:xfrm>
              <a:prstGeom prst="ellipse">
                <a:avLst/>
              </a:prstGeom>
              <a:noFill/>
              <a:ln w="101600" algn="ctr">
                <a:solidFill>
                  <a:srgbClr val="C74634"/>
                </a:solidFill>
                <a:miter lim="800000"/>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600" b="0" i="0" u="none" strike="noStrike" kern="0" cap="none" spc="0" normalizeH="0" baseline="0" noProof="0" smtClean="0">
                  <a:ln>
                    <a:noFill/>
                  </a:ln>
                  <a:solidFill>
                    <a:schemeClr val="bg1"/>
                  </a:solidFill>
                  <a:effectLst/>
                  <a:uLnTx/>
                  <a:uFillTx/>
                  <a:latin typeface="Oracle Sans"/>
                  <a:ea typeface="Arial Unicode MS" pitchFamily="34" charset="-128"/>
                  <a:cs typeface="Arial Unicode MS" pitchFamily="34" charset="-128"/>
                </a:endParaRPr>
              </a:p>
            </p:txBody>
          </p:sp>
          <p:sp>
            <p:nvSpPr>
              <p:cNvPr id="34" name="Oval 33">
                <a:extLst>
                  <a:ext uri="{FF2B5EF4-FFF2-40B4-BE49-F238E27FC236}">
                    <a16:creationId xmlns:a16="http://schemas.microsoft.com/office/drawing/2014/main" id="{3B3CDB99-EC40-4FC8-A348-6EF3B90281B6}"/>
                  </a:ext>
                </a:extLst>
              </p:cNvPr>
              <p:cNvSpPr/>
              <p:nvPr/>
            </p:nvSpPr>
            <p:spPr bwMode="gray">
              <a:xfrm>
                <a:off x="1210905" y="2115500"/>
                <a:ext cx="579397" cy="579397"/>
              </a:xfrm>
              <a:prstGeom prst="ellipse">
                <a:avLst/>
              </a:prstGeom>
              <a:noFill/>
              <a:ln w="101600" algn="ctr">
                <a:solidFill>
                  <a:srgbClr val="FACD62"/>
                </a:solidFill>
                <a:miter lim="800000"/>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600" b="0" i="0" u="none" strike="noStrike" kern="0" cap="none" spc="0" normalizeH="0" baseline="0" noProof="0" smtClean="0">
                  <a:ln>
                    <a:noFill/>
                  </a:ln>
                  <a:solidFill>
                    <a:schemeClr val="bg1"/>
                  </a:solidFill>
                  <a:effectLst/>
                  <a:uLnTx/>
                  <a:uFillTx/>
                  <a:latin typeface="Oracle Sans"/>
                  <a:ea typeface="Arial Unicode MS" pitchFamily="34" charset="-128"/>
                  <a:cs typeface="Arial Unicode MS" pitchFamily="34" charset="-128"/>
                </a:endParaRPr>
              </a:p>
            </p:txBody>
          </p:sp>
          <p:sp>
            <p:nvSpPr>
              <p:cNvPr id="35" name="Cross 34">
                <a:extLst>
                  <a:ext uri="{FF2B5EF4-FFF2-40B4-BE49-F238E27FC236}">
                    <a16:creationId xmlns:a16="http://schemas.microsoft.com/office/drawing/2014/main" id="{C2AD825A-89DC-432D-8A8C-68C4F5345277}"/>
                  </a:ext>
                </a:extLst>
              </p:cNvPr>
              <p:cNvSpPr>
                <a:spLocks noChangeAspect="1"/>
              </p:cNvSpPr>
              <p:nvPr/>
            </p:nvSpPr>
            <p:spPr>
              <a:xfrm>
                <a:off x="2582002" y="2292720"/>
                <a:ext cx="274320" cy="274320"/>
              </a:xfrm>
              <a:prstGeom prst="plus">
                <a:avLst>
                  <a:gd name="adj" fmla="val 36667"/>
                </a:avLst>
              </a:prstGeom>
              <a:solidFill>
                <a:srgbClr val="759C6C"/>
              </a:solidFill>
              <a:ln w="38100" cap="flat" cmpd="sng" algn="ctr">
                <a:solidFill>
                  <a:srgbClr val="FCFBF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Oracle Sans"/>
                  <a:cs typeface="Arial"/>
                </a:endParaRPr>
              </a:p>
            </p:txBody>
          </p:sp>
          <p:sp>
            <p:nvSpPr>
              <p:cNvPr id="36" name="Right Arrow 29">
                <a:extLst>
                  <a:ext uri="{FF2B5EF4-FFF2-40B4-BE49-F238E27FC236}">
                    <a16:creationId xmlns:a16="http://schemas.microsoft.com/office/drawing/2014/main" id="{EE433092-1148-41EE-B443-64DE8D083072}"/>
                  </a:ext>
                </a:extLst>
              </p:cNvPr>
              <p:cNvSpPr/>
              <p:nvPr/>
            </p:nvSpPr>
            <p:spPr>
              <a:xfrm>
                <a:off x="11575324" y="2237026"/>
                <a:ext cx="649184" cy="400094"/>
              </a:xfrm>
              <a:prstGeom prst="rightArrow">
                <a:avLst>
                  <a:gd name="adj1" fmla="val 3546"/>
                  <a:gd name="adj2" fmla="val 55488"/>
                </a:avLst>
              </a:prstGeom>
              <a:solidFill>
                <a:srgbClr val="759C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Oracle Sans"/>
                  <a:cs typeface="Arial"/>
                </a:endParaRPr>
              </a:p>
            </p:txBody>
          </p:sp>
          <p:sp>
            <p:nvSpPr>
              <p:cNvPr id="37" name="Cross 36">
                <a:extLst>
                  <a:ext uri="{FF2B5EF4-FFF2-40B4-BE49-F238E27FC236}">
                    <a16:creationId xmlns:a16="http://schemas.microsoft.com/office/drawing/2014/main" id="{5A4E6165-BC5F-40A8-A19C-D02C5E5A008F}"/>
                  </a:ext>
                </a:extLst>
              </p:cNvPr>
              <p:cNvSpPr>
                <a:spLocks noChangeAspect="1"/>
              </p:cNvSpPr>
              <p:nvPr/>
            </p:nvSpPr>
            <p:spPr>
              <a:xfrm>
                <a:off x="5013522" y="2292720"/>
                <a:ext cx="274320" cy="274320"/>
              </a:xfrm>
              <a:prstGeom prst="plus">
                <a:avLst>
                  <a:gd name="adj" fmla="val 36667"/>
                </a:avLst>
              </a:prstGeom>
              <a:solidFill>
                <a:srgbClr val="759C6C"/>
              </a:solidFill>
              <a:ln w="38100" cap="flat" cmpd="sng" algn="ctr">
                <a:solidFill>
                  <a:srgbClr val="FCFBF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Oracle Sans"/>
                  <a:cs typeface="Arial"/>
                </a:endParaRPr>
              </a:p>
            </p:txBody>
          </p:sp>
          <p:sp>
            <p:nvSpPr>
              <p:cNvPr id="38" name="Cross 37">
                <a:extLst>
                  <a:ext uri="{FF2B5EF4-FFF2-40B4-BE49-F238E27FC236}">
                    <a16:creationId xmlns:a16="http://schemas.microsoft.com/office/drawing/2014/main" id="{EC3B5276-DD4B-4729-913A-3081B61F2FEC}"/>
                  </a:ext>
                </a:extLst>
              </p:cNvPr>
              <p:cNvSpPr>
                <a:spLocks noChangeAspect="1"/>
              </p:cNvSpPr>
              <p:nvPr/>
            </p:nvSpPr>
            <p:spPr>
              <a:xfrm>
                <a:off x="7278983" y="2288038"/>
                <a:ext cx="274320" cy="274320"/>
              </a:xfrm>
              <a:prstGeom prst="plus">
                <a:avLst>
                  <a:gd name="adj" fmla="val 36667"/>
                </a:avLst>
              </a:prstGeom>
              <a:solidFill>
                <a:srgbClr val="759C6C"/>
              </a:solidFill>
              <a:ln w="38100" cap="flat" cmpd="sng" algn="ctr">
                <a:solidFill>
                  <a:srgbClr val="FCFBF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Oracle Sans"/>
                  <a:cs typeface="Arial"/>
                </a:endParaRPr>
              </a:p>
            </p:txBody>
          </p:sp>
          <p:sp>
            <p:nvSpPr>
              <p:cNvPr id="39" name="Cross 38">
                <a:extLst>
                  <a:ext uri="{FF2B5EF4-FFF2-40B4-BE49-F238E27FC236}">
                    <a16:creationId xmlns:a16="http://schemas.microsoft.com/office/drawing/2014/main" id="{CCDCACA1-5271-480D-9B15-1BE2AF332708}"/>
                  </a:ext>
                </a:extLst>
              </p:cNvPr>
              <p:cNvSpPr>
                <a:spLocks noChangeAspect="1"/>
              </p:cNvSpPr>
              <p:nvPr/>
            </p:nvSpPr>
            <p:spPr>
              <a:xfrm>
                <a:off x="9514030" y="2284319"/>
                <a:ext cx="274320" cy="274320"/>
              </a:xfrm>
              <a:prstGeom prst="plus">
                <a:avLst>
                  <a:gd name="adj" fmla="val 36667"/>
                </a:avLst>
              </a:prstGeom>
              <a:solidFill>
                <a:srgbClr val="759C6C"/>
              </a:solidFill>
              <a:ln w="38100" cap="flat" cmpd="sng" algn="ctr">
                <a:solidFill>
                  <a:srgbClr val="FCFBF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Oracle Sans"/>
                  <a:cs typeface="Arial"/>
                </a:endParaRPr>
              </a:p>
            </p:txBody>
          </p:sp>
        </p:grpSp>
        <p:sp>
          <p:nvSpPr>
            <p:cNvPr id="40" name="TextBox 39">
              <a:extLst>
                <a:ext uri="{FF2B5EF4-FFF2-40B4-BE49-F238E27FC236}">
                  <a16:creationId xmlns:a16="http://schemas.microsoft.com/office/drawing/2014/main" id="{FEC67B07-652A-46BC-8998-675C45D4D277}"/>
                </a:ext>
              </a:extLst>
            </p:cNvPr>
            <p:cNvSpPr txBox="1">
              <a:spLocks noChangeAspect="1"/>
            </p:cNvSpPr>
            <p:nvPr/>
          </p:nvSpPr>
          <p:spPr>
            <a:xfrm>
              <a:off x="1575995" y="5477537"/>
              <a:ext cx="18288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smtClean="0">
                  <a:solidFill>
                    <a:schemeClr val="bg1"/>
                  </a:solidFill>
                  <a:latin typeface="Oracle Sans"/>
                  <a:ea typeface="Arial Unicode MS" pitchFamily="34" charset="-128"/>
                  <a:cs typeface="Arial Unicode MS" pitchFamily="34" charset="-128"/>
                </a:rPr>
                <a:t>Data Warehouse </a:t>
              </a:r>
              <a:r>
                <a:rPr lang="en-US" sz="1200" kern="0" dirty="0" err="1" smtClean="0">
                  <a:solidFill>
                    <a:schemeClr val="bg1"/>
                  </a:solidFill>
                  <a:latin typeface="Oracle Sans"/>
                  <a:ea typeface="Arial Unicode MS" pitchFamily="34" charset="-128"/>
                  <a:cs typeface="Arial Unicode MS" pitchFamily="34" charset="-128"/>
                </a:rPr>
                <a:t>Tradicional</a:t>
              </a:r>
              <a:endParaRPr lang="en-US" sz="1200" kern="0" dirty="0">
                <a:solidFill>
                  <a:schemeClr val="bg1"/>
                </a:solidFill>
                <a:latin typeface="Oracle Sans"/>
                <a:ea typeface="Arial Unicode MS" pitchFamily="34" charset="-128"/>
                <a:cs typeface="Arial Unicode MS" pitchFamily="34" charset="-128"/>
              </a:endParaRPr>
            </a:p>
          </p:txBody>
        </p:sp>
        <p:sp>
          <p:nvSpPr>
            <p:cNvPr id="41" name="TextBox 40">
              <a:extLst>
                <a:ext uri="{FF2B5EF4-FFF2-40B4-BE49-F238E27FC236}">
                  <a16:creationId xmlns:a16="http://schemas.microsoft.com/office/drawing/2014/main" id="{8B3B6E2A-8A25-4FD6-9B66-FED83CBD6CF2}"/>
                </a:ext>
              </a:extLst>
            </p:cNvPr>
            <p:cNvSpPr txBox="1">
              <a:spLocks noChangeAspect="1"/>
            </p:cNvSpPr>
            <p:nvPr/>
          </p:nvSpPr>
          <p:spPr>
            <a:xfrm>
              <a:off x="3387648" y="5494083"/>
              <a:ext cx="182880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a:solidFill>
                    <a:schemeClr val="bg1"/>
                  </a:solidFill>
                  <a:latin typeface="Oracle Sans"/>
                  <a:ea typeface="Arial Unicode MS" pitchFamily="34" charset="-128"/>
                  <a:cs typeface="Arial Unicode MS" pitchFamily="34" charset="-128"/>
                </a:rPr>
                <a:t>Hadoop</a:t>
              </a:r>
            </a:p>
          </p:txBody>
        </p:sp>
        <p:sp>
          <p:nvSpPr>
            <p:cNvPr id="42" name="TextBox 41">
              <a:extLst>
                <a:ext uri="{FF2B5EF4-FFF2-40B4-BE49-F238E27FC236}">
                  <a16:creationId xmlns:a16="http://schemas.microsoft.com/office/drawing/2014/main" id="{63A60352-AF57-4047-A655-97B43F2DFFD1}"/>
                </a:ext>
              </a:extLst>
            </p:cNvPr>
            <p:cNvSpPr txBox="1">
              <a:spLocks noChangeAspect="1"/>
            </p:cNvSpPr>
            <p:nvPr/>
          </p:nvSpPr>
          <p:spPr>
            <a:xfrm>
              <a:off x="5188086" y="5496743"/>
              <a:ext cx="182880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solidFill>
                    <a:schemeClr val="bg1"/>
                  </a:solidFill>
                  <a:latin typeface="Oracle Sans"/>
                  <a:ea typeface="Arial Unicode MS" pitchFamily="34" charset="-128"/>
                  <a:cs typeface="Arial Unicode MS" pitchFamily="34" charset="-128"/>
                </a:rPr>
                <a:t>Cloud </a:t>
              </a:r>
              <a:r>
                <a:rPr lang="en-US" sz="1200" kern="0" dirty="0" smtClean="0">
                  <a:solidFill>
                    <a:schemeClr val="bg1"/>
                  </a:solidFill>
                  <a:latin typeface="Oracle Sans"/>
                  <a:ea typeface="Arial Unicode MS" pitchFamily="34" charset="-128"/>
                  <a:cs typeface="Arial Unicode MS" pitchFamily="34" charset="-128"/>
                </a:rPr>
                <a:t>Storage</a:t>
              </a:r>
              <a:endParaRPr lang="en-US" sz="1200" kern="0" dirty="0">
                <a:solidFill>
                  <a:schemeClr val="bg1"/>
                </a:solidFill>
                <a:latin typeface="Oracle Sans"/>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2FF81A1E-C964-4674-AB61-A7F97AE58510}"/>
                </a:ext>
              </a:extLst>
            </p:cNvPr>
            <p:cNvSpPr txBox="1">
              <a:spLocks noChangeAspect="1"/>
            </p:cNvSpPr>
            <p:nvPr/>
          </p:nvSpPr>
          <p:spPr>
            <a:xfrm>
              <a:off x="6809971" y="5500581"/>
              <a:ext cx="182880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a:solidFill>
                    <a:schemeClr val="bg1"/>
                  </a:solidFill>
                  <a:latin typeface="Oracle Sans"/>
                  <a:ea typeface="Arial Unicode MS" pitchFamily="34" charset="-128"/>
                  <a:cs typeface="Arial Unicode MS" pitchFamily="34" charset="-128"/>
                </a:rPr>
                <a:t>Data </a:t>
              </a:r>
              <a:r>
                <a:rPr lang="en-US" sz="1200" kern="0" dirty="0" smtClean="0">
                  <a:solidFill>
                    <a:schemeClr val="bg1"/>
                  </a:solidFill>
                  <a:latin typeface="Oracle Sans"/>
                  <a:ea typeface="Arial Unicode MS" pitchFamily="34" charset="-128"/>
                  <a:cs typeface="Arial Unicode MS" pitchFamily="34" charset="-128"/>
                </a:rPr>
                <a:t>Lake</a:t>
              </a:r>
              <a:endParaRPr lang="en-US" sz="1200" kern="0" dirty="0">
                <a:solidFill>
                  <a:schemeClr val="bg1"/>
                </a:solidFill>
                <a:latin typeface="Oracle Sans"/>
                <a:ea typeface="Arial Unicode MS" pitchFamily="34" charset="-128"/>
                <a:cs typeface="Arial Unicode MS" pitchFamily="34" charset="-128"/>
              </a:endParaRPr>
            </a:p>
          </p:txBody>
        </p:sp>
        <p:sp>
          <p:nvSpPr>
            <p:cNvPr id="44" name="TextBox 43">
              <a:extLst>
                <a:ext uri="{FF2B5EF4-FFF2-40B4-BE49-F238E27FC236}">
                  <a16:creationId xmlns:a16="http://schemas.microsoft.com/office/drawing/2014/main" id="{78659812-69EF-4BF5-8174-D755196D0D10}"/>
                </a:ext>
              </a:extLst>
            </p:cNvPr>
            <p:cNvSpPr txBox="1">
              <a:spLocks noChangeAspect="1"/>
            </p:cNvSpPr>
            <p:nvPr/>
          </p:nvSpPr>
          <p:spPr>
            <a:xfrm>
              <a:off x="8561224" y="5399565"/>
              <a:ext cx="1828800" cy="4616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kern="0" dirty="0" smtClean="0">
                  <a:solidFill>
                    <a:schemeClr val="bg1"/>
                  </a:solidFill>
                  <a:latin typeface="Oracle Sans"/>
                  <a:ea typeface="Arial Unicode MS" pitchFamily="34" charset="-128"/>
                  <a:cs typeface="Arial Unicode MS" pitchFamily="34" charset="-128"/>
                </a:rPr>
                <a:t>Data Warehouse</a:t>
              </a:r>
            </a:p>
            <a:p>
              <a:pPr algn="ctr" fontAlgn="base">
                <a:spcBef>
                  <a:spcPct val="50000"/>
                </a:spcBef>
                <a:spcAft>
                  <a:spcPct val="0"/>
                </a:spcAft>
                <a:buClr>
                  <a:srgbClr val="F0AB00"/>
                </a:buClr>
                <a:buSzPct val="80000"/>
              </a:pPr>
              <a:r>
                <a:rPr lang="en-US" sz="1200" kern="0" dirty="0" err="1" smtClean="0">
                  <a:solidFill>
                    <a:schemeClr val="bg1"/>
                  </a:solidFill>
                  <a:latin typeface="Oracle Sans"/>
                  <a:ea typeface="Arial Unicode MS" pitchFamily="34" charset="-128"/>
                  <a:cs typeface="Arial Unicode MS" pitchFamily="34" charset="-128"/>
                </a:rPr>
                <a:t>Moderno</a:t>
              </a:r>
              <a:endParaRPr lang="en-US" sz="1200" kern="0" dirty="0">
                <a:solidFill>
                  <a:schemeClr val="bg1"/>
                </a:solidFill>
                <a:latin typeface="Oracle Sans"/>
                <a:ea typeface="Arial Unicode MS" pitchFamily="34" charset="-128"/>
                <a:cs typeface="Arial Unicode MS" pitchFamily="34" charset="-128"/>
              </a:endParaRPr>
            </a:p>
          </p:txBody>
        </p:sp>
      </p:grpSp>
      <p:sp>
        <p:nvSpPr>
          <p:cNvPr id="27" name="Rectangle 26"/>
          <p:cNvSpPr/>
          <p:nvPr/>
        </p:nvSpPr>
        <p:spPr>
          <a:xfrm>
            <a:off x="7010522" y="293691"/>
            <a:ext cx="4860000" cy="1323439"/>
          </a:xfrm>
          <a:prstGeom prst="rect">
            <a:avLst/>
          </a:prstGeom>
          <a:solidFill>
            <a:srgbClr val="FFC000"/>
          </a:solidFill>
        </p:spPr>
        <p:txBody>
          <a:bodyPr wrap="square">
            <a:spAutoFit/>
          </a:bodyPr>
          <a:lstStyle/>
          <a:p>
            <a:r>
              <a:rPr lang="en-US" sz="1600" b="1" dirty="0" smtClean="0">
                <a:solidFill>
                  <a:srgbClr val="FF0000"/>
                </a:solidFill>
                <a:latin typeface="Oracle Sans" panose="020B0503020204020204" pitchFamily="34" charset="0"/>
                <a:cs typeface="Oracle Sans" panose="020B0503020204020204" pitchFamily="34" charset="0"/>
              </a:rPr>
              <a:t>Remover </a:t>
            </a:r>
            <a:r>
              <a:rPr lang="en-US" sz="1600" b="1" dirty="0" err="1" smtClean="0">
                <a:solidFill>
                  <a:srgbClr val="FF0000"/>
                </a:solidFill>
                <a:latin typeface="Oracle Sans" panose="020B0503020204020204" pitchFamily="34" charset="0"/>
                <a:cs typeface="Oracle Sans" panose="020B0503020204020204" pitchFamily="34" charset="0"/>
              </a:rPr>
              <a:t>esta</a:t>
            </a:r>
            <a:r>
              <a:rPr lang="en-US" sz="1600" b="1" dirty="0" smtClean="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etiqueta</a:t>
            </a:r>
            <a:r>
              <a:rPr lang="en-US" sz="1600" b="1" dirty="0" smtClean="0">
                <a:solidFill>
                  <a:srgbClr val="FF0000"/>
                </a:solidFill>
                <a:latin typeface="Oracle Sans" panose="020B0503020204020204" pitchFamily="34" charset="0"/>
                <a:cs typeface="Oracle Sans" panose="020B0503020204020204" pitchFamily="34" charset="0"/>
              </a:rPr>
              <a:t> antes da </a:t>
            </a:r>
            <a:r>
              <a:rPr lang="en-US" sz="1600" b="1" dirty="0" err="1" smtClean="0">
                <a:solidFill>
                  <a:srgbClr val="FF0000"/>
                </a:solidFill>
                <a:latin typeface="Oracle Sans" panose="020B0503020204020204" pitchFamily="34" charset="0"/>
                <a:cs typeface="Oracle Sans" panose="020B0503020204020204" pitchFamily="34" charset="0"/>
              </a:rPr>
              <a:t>apresentação</a:t>
            </a:r>
            <a:r>
              <a:rPr lang="en-US" sz="1600" b="1" dirty="0" smtClean="0">
                <a:solidFill>
                  <a:srgbClr val="FF0000"/>
                </a:solidFill>
                <a:latin typeface="Oracle Sans" panose="020B0503020204020204" pitchFamily="34" charset="0"/>
                <a:cs typeface="Oracle Sans" panose="020B0503020204020204" pitchFamily="34" charset="0"/>
              </a:rPr>
              <a:t> :D</a:t>
            </a:r>
          </a:p>
          <a:p>
            <a:endParaRPr lang="pt-BR" sz="1600" b="1" dirty="0">
              <a:solidFill>
                <a:srgbClr val="FF0000"/>
              </a:solidFill>
              <a:latin typeface="Oracle Sans" panose="020B0503020204020204" pitchFamily="34" charset="0"/>
              <a:cs typeface="Oracle Sans" panose="020B0503020204020204" pitchFamily="34" charset="0"/>
            </a:endParaRPr>
          </a:p>
          <a:p>
            <a:r>
              <a:rPr lang="pt-BR" sz="1600" b="1" dirty="0" smtClean="0">
                <a:solidFill>
                  <a:srgbClr val="FF0000"/>
                </a:solidFill>
                <a:latin typeface="Oracle Sans" panose="020B0503020204020204" pitchFamily="34" charset="0"/>
                <a:cs typeface="Oracle Sans" panose="020B0503020204020204" pitchFamily="34" charset="0"/>
              </a:rPr>
              <a:t>Sugerimos sempre finalizar a sua apresentação relembrando as mensagens principais com aquela técnica do agrupamento de 3 conceitos.</a:t>
            </a:r>
            <a:endParaRPr lang="en-US" sz="1600" b="1" dirty="0">
              <a:solidFill>
                <a:srgbClr val="FF0000"/>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1581667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3000" contrast="-3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5972" y="1609463"/>
            <a:ext cx="4684105" cy="4684105"/>
          </a:xfrm>
          <a:prstGeom prst="rect">
            <a:avLst/>
          </a:prstGeom>
        </p:spPr>
      </p:pic>
      <p:sp>
        <p:nvSpPr>
          <p:cNvPr id="7" name="TextBox 6"/>
          <p:cNvSpPr txBox="1"/>
          <p:nvPr/>
        </p:nvSpPr>
        <p:spPr>
          <a:xfrm>
            <a:off x="831850" y="603886"/>
            <a:ext cx="9704901" cy="646331"/>
          </a:xfrm>
          <a:prstGeom prst="rect">
            <a:avLst/>
          </a:prstGeom>
          <a:noFill/>
        </p:spPr>
        <p:txBody>
          <a:bodyPr wrap="none" rtlCol="0">
            <a:spAutoFit/>
          </a:bodyPr>
          <a:lstStyle/>
          <a:p>
            <a:r>
              <a:rPr lang="pt-BR" sz="3600" dirty="0" smtClean="0">
                <a:solidFill>
                  <a:schemeClr val="bg1"/>
                </a:solidFill>
                <a:latin typeface="Oracle Sans" panose="020B0503020204020204" pitchFamily="34" charset="0"/>
                <a:cs typeface="Oracle Sans" panose="020B0503020204020204" pitchFamily="34" charset="0"/>
              </a:rPr>
              <a:t>Gostei! Quero </a:t>
            </a:r>
            <a:r>
              <a:rPr lang="pt-BR" sz="3600" dirty="0" smtClean="0">
                <a:solidFill>
                  <a:schemeClr val="bg1"/>
                </a:solidFill>
                <a:latin typeface="Oracle Sans" panose="020B0503020204020204" pitchFamily="34" charset="0"/>
                <a:cs typeface="Oracle Sans" panose="020B0503020204020204" pitchFamily="34" charset="0"/>
              </a:rPr>
              <a:t>medalha </a:t>
            </a:r>
            <a:r>
              <a:rPr lang="pt-BR" sz="3600" dirty="0" smtClean="0">
                <a:solidFill>
                  <a:schemeClr val="bg1"/>
                </a:solidFill>
                <a:latin typeface="Oracle Sans" panose="020B0503020204020204" pitchFamily="34" charset="0"/>
                <a:cs typeface="Oracle Sans" panose="020B0503020204020204" pitchFamily="34" charset="0"/>
              </a:rPr>
              <a:t>e material da palestra!</a:t>
            </a:r>
            <a:endParaRPr lang="en-US" sz="3600" dirty="0">
              <a:solidFill>
                <a:schemeClr val="bg1"/>
              </a:solidFill>
              <a:latin typeface="Oracle Sans" panose="020B0503020204020204" pitchFamily="34" charset="0"/>
              <a:cs typeface="Oracle Sans" panose="020B0503020204020204" pitchFamily="34" charset="0"/>
            </a:endParaRPr>
          </a:p>
        </p:txBody>
      </p:sp>
      <p:sp>
        <p:nvSpPr>
          <p:cNvPr id="10" name="Rectangle 9"/>
          <p:cNvSpPr/>
          <p:nvPr/>
        </p:nvSpPr>
        <p:spPr>
          <a:xfrm>
            <a:off x="7154647" y="4623139"/>
            <a:ext cx="1248419" cy="400110"/>
          </a:xfrm>
          <a:prstGeom prst="rect">
            <a:avLst/>
          </a:prstGeom>
        </p:spPr>
        <p:txBody>
          <a:bodyPr wrap="none">
            <a:spAutoFit/>
          </a:bodyPr>
          <a:lstStyle/>
          <a:p>
            <a:r>
              <a:rPr lang="en-US" sz="2000" b="1" dirty="0" err="1" smtClean="0">
                <a:solidFill>
                  <a:schemeClr val="bg1"/>
                </a:solidFill>
                <a:latin typeface="Oracle Sans" panose="020B0503020204020204" pitchFamily="34" charset="0"/>
                <a:cs typeface="Oracle Sans" panose="020B0503020204020204" pitchFamily="34" charset="0"/>
              </a:rPr>
              <a:t>Medalha</a:t>
            </a:r>
            <a:endParaRPr lang="en-US" sz="2000" b="1" dirty="0">
              <a:solidFill>
                <a:schemeClr val="bg1"/>
              </a:solidFill>
              <a:latin typeface="Oracle Sans" panose="020B0503020204020204" pitchFamily="34" charset="0"/>
              <a:cs typeface="Oracle Sans" panose="020B0503020204020204" pitchFamily="34" charset="0"/>
            </a:endParaRPr>
          </a:p>
        </p:txBody>
      </p:sp>
      <p:grpSp>
        <p:nvGrpSpPr>
          <p:cNvPr id="13" name="Group 12"/>
          <p:cNvGrpSpPr/>
          <p:nvPr/>
        </p:nvGrpSpPr>
        <p:grpSpPr>
          <a:xfrm>
            <a:off x="9722255" y="2753730"/>
            <a:ext cx="1755762" cy="2269519"/>
            <a:chOff x="9681435" y="2214889"/>
            <a:chExt cx="1755762" cy="2269519"/>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1435" y="2214889"/>
              <a:ext cx="1755762" cy="1755762"/>
            </a:xfrm>
            <a:prstGeom prst="rect">
              <a:avLst/>
            </a:prstGeom>
          </p:spPr>
        </p:pic>
        <p:sp>
          <p:nvSpPr>
            <p:cNvPr id="11" name="Rectangle 10"/>
            <p:cNvSpPr/>
            <p:nvPr/>
          </p:nvSpPr>
          <p:spPr>
            <a:xfrm>
              <a:off x="10221724" y="4084298"/>
              <a:ext cx="675185" cy="400110"/>
            </a:xfrm>
            <a:prstGeom prst="rect">
              <a:avLst/>
            </a:prstGeom>
          </p:spPr>
          <p:txBody>
            <a:bodyPr wrap="none">
              <a:spAutoFit/>
            </a:bodyPr>
            <a:lstStyle/>
            <a:p>
              <a:r>
                <a:rPr lang="en-US" sz="2000" b="1" dirty="0" smtClean="0">
                  <a:solidFill>
                    <a:schemeClr val="bg1"/>
                  </a:solidFill>
                  <a:latin typeface="Oracle Sans" panose="020B0503020204020204" pitchFamily="34" charset="0"/>
                  <a:cs typeface="Oracle Sans" panose="020B0503020204020204" pitchFamily="34" charset="0"/>
                </a:rPr>
                <a:t>PDF</a:t>
              </a:r>
              <a:endParaRPr lang="en-US" sz="2000" b="1" dirty="0">
                <a:solidFill>
                  <a:schemeClr val="bg1"/>
                </a:solidFill>
                <a:latin typeface="Oracle Sans" panose="020B0503020204020204" pitchFamily="34" charset="0"/>
                <a:cs typeface="Oracle Sans" panose="020B0503020204020204" pitchFamily="34" charset="0"/>
              </a:endParaRPr>
            </a:p>
          </p:txBody>
        </p:sp>
      </p:gr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5159" y="2753730"/>
            <a:ext cx="1755762" cy="1755762"/>
          </a:xfrm>
          <a:prstGeom prst="rect">
            <a:avLst/>
          </a:prstGeom>
        </p:spPr>
      </p:pic>
      <p:sp>
        <p:nvSpPr>
          <p:cNvPr id="12" name="Rectangle 11"/>
          <p:cNvSpPr/>
          <p:nvPr/>
        </p:nvSpPr>
        <p:spPr>
          <a:xfrm>
            <a:off x="4975621" y="6114827"/>
            <a:ext cx="6854890" cy="584775"/>
          </a:xfrm>
          <a:prstGeom prst="rect">
            <a:avLst/>
          </a:prstGeom>
          <a:solidFill>
            <a:srgbClr val="FFC000"/>
          </a:solidFill>
        </p:spPr>
        <p:txBody>
          <a:bodyPr wrap="none">
            <a:spAutoFit/>
          </a:bodyPr>
          <a:lstStyle/>
          <a:p>
            <a:r>
              <a:rPr lang="en-US" sz="1600" b="1" dirty="0" err="1" smtClean="0">
                <a:solidFill>
                  <a:srgbClr val="FF0000"/>
                </a:solidFill>
                <a:latin typeface="Oracle Sans" panose="020B0503020204020204" pitchFamily="34" charset="0"/>
                <a:cs typeface="Oracle Sans" panose="020B0503020204020204" pitchFamily="34" charset="0"/>
              </a:rPr>
              <a:t>Palestrante</a:t>
            </a:r>
            <a:r>
              <a:rPr lang="en-US" sz="1600" b="1" dirty="0" smtClean="0">
                <a:solidFill>
                  <a:srgbClr val="FF0000"/>
                </a:solidFill>
                <a:latin typeface="Oracle Sans" panose="020B0503020204020204" pitchFamily="34" charset="0"/>
                <a:cs typeface="Oracle Sans" panose="020B0503020204020204" pitchFamily="34" charset="0"/>
              </a:rPr>
              <a:t>,</a:t>
            </a:r>
          </a:p>
          <a:p>
            <a:r>
              <a:rPr lang="en-US" sz="1600" b="1" dirty="0" err="1" smtClean="0">
                <a:solidFill>
                  <a:srgbClr val="FF0000"/>
                </a:solidFill>
                <a:latin typeface="Oracle Sans" panose="020B0503020204020204" pitchFamily="34" charset="0"/>
                <a:cs typeface="Oracle Sans" panose="020B0503020204020204" pitchFamily="34" charset="0"/>
              </a:rPr>
              <a:t>por</a:t>
            </a:r>
            <a:r>
              <a:rPr lang="en-US" sz="1600" b="1" dirty="0" smtClean="0">
                <a:solidFill>
                  <a:srgbClr val="FF0000"/>
                </a:solidFill>
                <a:latin typeface="Oracle Sans" panose="020B0503020204020204" pitchFamily="34" charset="0"/>
                <a:cs typeface="Oracle Sans" panose="020B0503020204020204" pitchFamily="34" charset="0"/>
              </a:rPr>
              <a:t> favor, </a:t>
            </a:r>
            <a:r>
              <a:rPr lang="en-US" sz="1600" b="1" dirty="0" err="1" smtClean="0">
                <a:solidFill>
                  <a:srgbClr val="FF0000"/>
                </a:solidFill>
                <a:latin typeface="Oracle Sans" panose="020B0503020204020204" pitchFamily="34" charset="0"/>
                <a:cs typeface="Oracle Sans" panose="020B0503020204020204" pitchFamily="34" charset="0"/>
              </a:rPr>
              <a:t>confirme</a:t>
            </a:r>
            <a:r>
              <a:rPr lang="en-US" sz="1600" b="1" dirty="0" smtClean="0">
                <a:solidFill>
                  <a:srgbClr val="FF0000"/>
                </a:solidFill>
                <a:latin typeface="Oracle Sans" panose="020B0503020204020204" pitchFamily="34" charset="0"/>
                <a:cs typeface="Oracle Sans" panose="020B0503020204020204" pitchFamily="34" charset="0"/>
              </a:rPr>
              <a:t> com o </a:t>
            </a:r>
            <a:r>
              <a:rPr lang="en-US" sz="1600" b="1" dirty="0" err="1" smtClean="0">
                <a:solidFill>
                  <a:srgbClr val="FF0000"/>
                </a:solidFill>
                <a:latin typeface="Oracle Sans" panose="020B0503020204020204" pitchFamily="34" charset="0"/>
                <a:cs typeface="Oracle Sans" panose="020B0503020204020204" pitchFamily="34" charset="0"/>
              </a:rPr>
              <a:t>Coordenador</a:t>
            </a:r>
            <a:r>
              <a:rPr lang="en-US" sz="1600" b="1" dirty="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os</a:t>
            </a:r>
            <a:r>
              <a:rPr lang="en-US" sz="1600" b="1" dirty="0" smtClean="0">
                <a:solidFill>
                  <a:srgbClr val="FF0000"/>
                </a:solidFill>
                <a:latin typeface="Oracle Sans" panose="020B0503020204020204" pitchFamily="34" charset="0"/>
                <a:cs typeface="Oracle Sans" panose="020B0503020204020204" pitchFamily="34" charset="0"/>
              </a:rPr>
              <a:t> QR Codes da </a:t>
            </a:r>
            <a:r>
              <a:rPr lang="en-US" sz="1600" b="1" dirty="0" err="1" smtClean="0">
                <a:solidFill>
                  <a:srgbClr val="FF0000"/>
                </a:solidFill>
                <a:latin typeface="Oracle Sans" panose="020B0503020204020204" pitchFamily="34" charset="0"/>
                <a:cs typeface="Oracle Sans" panose="020B0503020204020204" pitchFamily="34" charset="0"/>
              </a:rPr>
              <a:t>sua</a:t>
            </a:r>
            <a:r>
              <a:rPr lang="en-US" sz="1600" b="1" dirty="0" smtClean="0">
                <a:solidFill>
                  <a:srgbClr val="FF0000"/>
                </a:solidFill>
                <a:latin typeface="Oracle Sans" panose="020B0503020204020204" pitchFamily="34" charset="0"/>
                <a:cs typeface="Oracle Sans" panose="020B0503020204020204" pitchFamily="34" charset="0"/>
              </a:rPr>
              <a:t> palestra.</a:t>
            </a:r>
            <a:endParaRPr lang="en-US" sz="1600" b="1" dirty="0">
              <a:solidFill>
                <a:srgbClr val="FF0000"/>
              </a:solidFill>
              <a:latin typeface="Oracle Sans" panose="020B0503020204020204" pitchFamily="34" charset="0"/>
              <a:cs typeface="Oracle Sans" panose="020B0503020204020204" pitchFamily="34" charset="0"/>
            </a:endParaRPr>
          </a:p>
        </p:txBody>
      </p:sp>
      <p:sp>
        <p:nvSpPr>
          <p:cNvPr id="14" name="Rectangle 13"/>
          <p:cNvSpPr/>
          <p:nvPr/>
        </p:nvSpPr>
        <p:spPr>
          <a:xfrm>
            <a:off x="7010522" y="293691"/>
            <a:ext cx="4860000" cy="1077218"/>
          </a:xfrm>
          <a:prstGeom prst="rect">
            <a:avLst/>
          </a:prstGeom>
          <a:solidFill>
            <a:srgbClr val="FFC000"/>
          </a:solidFill>
        </p:spPr>
        <p:txBody>
          <a:bodyPr wrap="square">
            <a:spAutoFit/>
          </a:bodyPr>
          <a:lstStyle/>
          <a:p>
            <a:r>
              <a:rPr lang="en-US" sz="1600" b="1" dirty="0" smtClean="0">
                <a:solidFill>
                  <a:srgbClr val="FF0000"/>
                </a:solidFill>
                <a:latin typeface="Oracle Sans" panose="020B0503020204020204" pitchFamily="34" charset="0"/>
                <a:cs typeface="Oracle Sans" panose="020B0503020204020204" pitchFamily="34" charset="0"/>
              </a:rPr>
              <a:t>Remover </a:t>
            </a:r>
            <a:r>
              <a:rPr lang="en-US" sz="1600" b="1" dirty="0" err="1" smtClean="0">
                <a:solidFill>
                  <a:srgbClr val="FF0000"/>
                </a:solidFill>
                <a:latin typeface="Oracle Sans" panose="020B0503020204020204" pitchFamily="34" charset="0"/>
                <a:cs typeface="Oracle Sans" panose="020B0503020204020204" pitchFamily="34" charset="0"/>
              </a:rPr>
              <a:t>esta</a:t>
            </a:r>
            <a:r>
              <a:rPr lang="en-US" sz="1600" b="1" dirty="0" smtClean="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etiqueta</a:t>
            </a:r>
            <a:r>
              <a:rPr lang="en-US" sz="1600" b="1" dirty="0" smtClean="0">
                <a:solidFill>
                  <a:srgbClr val="FF0000"/>
                </a:solidFill>
                <a:latin typeface="Oracle Sans" panose="020B0503020204020204" pitchFamily="34" charset="0"/>
                <a:cs typeface="Oracle Sans" panose="020B0503020204020204" pitchFamily="34" charset="0"/>
              </a:rPr>
              <a:t> antes da </a:t>
            </a:r>
            <a:r>
              <a:rPr lang="en-US" sz="1600" b="1" dirty="0" err="1" smtClean="0">
                <a:solidFill>
                  <a:srgbClr val="FF0000"/>
                </a:solidFill>
                <a:latin typeface="Oracle Sans" panose="020B0503020204020204" pitchFamily="34" charset="0"/>
                <a:cs typeface="Oracle Sans" panose="020B0503020204020204" pitchFamily="34" charset="0"/>
              </a:rPr>
              <a:t>apresentação</a:t>
            </a:r>
            <a:r>
              <a:rPr lang="en-US" sz="1600" b="1" dirty="0" smtClean="0">
                <a:solidFill>
                  <a:srgbClr val="FF0000"/>
                </a:solidFill>
                <a:latin typeface="Oracle Sans" panose="020B0503020204020204" pitchFamily="34" charset="0"/>
                <a:cs typeface="Oracle Sans" panose="020B0503020204020204" pitchFamily="34" charset="0"/>
              </a:rPr>
              <a:t> :D</a:t>
            </a:r>
          </a:p>
          <a:p>
            <a:endParaRPr lang="pt-BR" sz="1600" b="1" dirty="0">
              <a:solidFill>
                <a:srgbClr val="FF0000"/>
              </a:solidFill>
              <a:latin typeface="Oracle Sans" panose="020B0503020204020204" pitchFamily="34" charset="0"/>
              <a:cs typeface="Oracle Sans" panose="020B0503020204020204" pitchFamily="34" charset="0"/>
            </a:endParaRPr>
          </a:p>
          <a:p>
            <a:r>
              <a:rPr lang="pt-BR" sz="1600" b="1" dirty="0" smtClean="0">
                <a:solidFill>
                  <a:srgbClr val="FF0000"/>
                </a:solidFill>
                <a:latin typeface="Oracle Sans" panose="020B0503020204020204" pitchFamily="34" charset="0"/>
                <a:cs typeface="Oracle Sans" panose="020B0503020204020204" pitchFamily="34" charset="0"/>
              </a:rPr>
              <a:t>Queremos dar uma medalha e compartilhar conhecimento com todos!</a:t>
            </a:r>
            <a:endParaRPr lang="en-US" sz="1600" b="1" dirty="0">
              <a:solidFill>
                <a:srgbClr val="FF0000"/>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4213383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p:cNvGrpSpPr/>
          <p:nvPr/>
        </p:nvGrpSpPr>
        <p:grpSpPr>
          <a:xfrm>
            <a:off x="61231" y="311728"/>
            <a:ext cx="12069539" cy="6234545"/>
            <a:chOff x="8165" y="310559"/>
            <a:chExt cx="12069539" cy="6234545"/>
          </a:xfrm>
        </p:grpSpPr>
        <p:pic>
          <p:nvPicPr>
            <p:cNvPr id="4" name="Picture 3"/>
            <p:cNvPicPr>
              <a:picLocks noChangeAspect="1"/>
            </p:cNvPicPr>
            <p:nvPr/>
          </p:nvPicPr>
          <p:blipFill rotWithShape="1">
            <a:blip r:embed="rId2"/>
            <a:srcRect r="392"/>
            <a:stretch/>
          </p:blipFill>
          <p:spPr>
            <a:xfrm>
              <a:off x="8165" y="310948"/>
              <a:ext cx="6217920" cy="62337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897" y="310559"/>
              <a:ext cx="5867807" cy="6234545"/>
            </a:xfrm>
            <a:prstGeom prst="rect">
              <a:avLst/>
            </a:prstGeom>
          </p:spPr>
        </p:pic>
      </p:grpSp>
      <p:sp>
        <p:nvSpPr>
          <p:cNvPr id="7" name="Rectangle 6"/>
          <p:cNvSpPr/>
          <p:nvPr/>
        </p:nvSpPr>
        <p:spPr>
          <a:xfrm>
            <a:off x="7010522" y="293691"/>
            <a:ext cx="4860000" cy="1077218"/>
          </a:xfrm>
          <a:prstGeom prst="rect">
            <a:avLst/>
          </a:prstGeom>
          <a:solidFill>
            <a:srgbClr val="FFC000"/>
          </a:solidFill>
        </p:spPr>
        <p:txBody>
          <a:bodyPr wrap="square">
            <a:spAutoFit/>
          </a:bodyPr>
          <a:lstStyle/>
          <a:p>
            <a:r>
              <a:rPr lang="en-US" sz="1600" b="1" dirty="0" smtClean="0">
                <a:solidFill>
                  <a:srgbClr val="FF0000"/>
                </a:solidFill>
                <a:latin typeface="Oracle Sans" panose="020B0503020204020204" pitchFamily="34" charset="0"/>
                <a:cs typeface="Oracle Sans" panose="020B0503020204020204" pitchFamily="34" charset="0"/>
              </a:rPr>
              <a:t>Remover </a:t>
            </a:r>
            <a:r>
              <a:rPr lang="en-US" sz="1600" b="1" dirty="0" err="1" smtClean="0">
                <a:solidFill>
                  <a:srgbClr val="FF0000"/>
                </a:solidFill>
                <a:latin typeface="Oracle Sans" panose="020B0503020204020204" pitchFamily="34" charset="0"/>
                <a:cs typeface="Oracle Sans" panose="020B0503020204020204" pitchFamily="34" charset="0"/>
              </a:rPr>
              <a:t>esta</a:t>
            </a:r>
            <a:r>
              <a:rPr lang="en-US" sz="1600" b="1" dirty="0" smtClean="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etiqueta</a:t>
            </a:r>
            <a:r>
              <a:rPr lang="en-US" sz="1600" b="1" dirty="0" smtClean="0">
                <a:solidFill>
                  <a:srgbClr val="FF0000"/>
                </a:solidFill>
                <a:latin typeface="Oracle Sans" panose="020B0503020204020204" pitchFamily="34" charset="0"/>
                <a:cs typeface="Oracle Sans" panose="020B0503020204020204" pitchFamily="34" charset="0"/>
              </a:rPr>
              <a:t> antes da </a:t>
            </a:r>
            <a:r>
              <a:rPr lang="en-US" sz="1600" b="1" dirty="0" err="1" smtClean="0">
                <a:solidFill>
                  <a:srgbClr val="FF0000"/>
                </a:solidFill>
                <a:latin typeface="Oracle Sans" panose="020B0503020204020204" pitchFamily="34" charset="0"/>
                <a:cs typeface="Oracle Sans" panose="020B0503020204020204" pitchFamily="34" charset="0"/>
              </a:rPr>
              <a:t>apresentação</a:t>
            </a:r>
            <a:r>
              <a:rPr lang="en-US" sz="1600" b="1" dirty="0" smtClean="0">
                <a:solidFill>
                  <a:srgbClr val="FF0000"/>
                </a:solidFill>
                <a:latin typeface="Oracle Sans" panose="020B0503020204020204" pitchFamily="34" charset="0"/>
                <a:cs typeface="Oracle Sans" panose="020B0503020204020204" pitchFamily="34" charset="0"/>
              </a:rPr>
              <a:t> :D</a:t>
            </a:r>
          </a:p>
          <a:p>
            <a:endParaRPr lang="pt-BR" sz="1600" b="1" dirty="0">
              <a:solidFill>
                <a:srgbClr val="FF0000"/>
              </a:solidFill>
              <a:latin typeface="Oracle Sans" panose="020B0503020204020204" pitchFamily="34" charset="0"/>
              <a:cs typeface="Oracle Sans" panose="020B0503020204020204" pitchFamily="34" charset="0"/>
            </a:endParaRPr>
          </a:p>
          <a:p>
            <a:r>
              <a:rPr lang="pt-BR" sz="1600" b="1" dirty="0" smtClean="0">
                <a:solidFill>
                  <a:srgbClr val="FF0000"/>
                </a:solidFill>
                <a:latin typeface="Oracle Sans" panose="020B0503020204020204" pitchFamily="34" charset="0"/>
                <a:cs typeface="Oracle Sans" panose="020B0503020204020204" pitchFamily="34" charset="0"/>
              </a:rPr>
              <a:t>Palestrante, apresente-se e conte em 1 ou 2 minutos quem é você</a:t>
            </a:r>
            <a:endParaRPr lang="en-US" sz="1600" b="1" dirty="0">
              <a:solidFill>
                <a:srgbClr val="FF0000"/>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1098611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3000" contrast="-3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sp>
        <p:nvSpPr>
          <p:cNvPr id="13" name="Rectangle 12"/>
          <p:cNvSpPr/>
          <p:nvPr/>
        </p:nvSpPr>
        <p:spPr>
          <a:xfrm>
            <a:off x="7010522" y="293691"/>
            <a:ext cx="4860000" cy="338554"/>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0000"/>
                </a:solidFill>
                <a:effectLst/>
                <a:uLnTx/>
                <a:uFillTx/>
                <a:latin typeface="Oracle Sans" panose="020B0503020204020204" pitchFamily="34" charset="0"/>
                <a:ea typeface="+mn-ea"/>
                <a:cs typeface="Oracle Sans" panose="020B0503020204020204" pitchFamily="34" charset="0"/>
              </a:rPr>
              <a:t>Remover </a:t>
            </a:r>
            <a:r>
              <a:rPr kumimoji="0" lang="en-US" sz="1600" b="1" i="0" u="none" strike="noStrike" kern="1200" cap="none" spc="0" normalizeH="0" baseline="0" noProof="0" dirty="0" err="1" smtClean="0">
                <a:ln>
                  <a:noFill/>
                </a:ln>
                <a:solidFill>
                  <a:srgbClr val="FF0000"/>
                </a:solidFill>
                <a:effectLst/>
                <a:uLnTx/>
                <a:uFillTx/>
                <a:latin typeface="Oracle Sans" panose="020B0503020204020204" pitchFamily="34" charset="0"/>
                <a:ea typeface="+mn-ea"/>
                <a:cs typeface="Oracle Sans" panose="020B0503020204020204" pitchFamily="34" charset="0"/>
              </a:rPr>
              <a:t>esta</a:t>
            </a:r>
            <a:r>
              <a:rPr kumimoji="0" lang="en-US" sz="1600" b="1" i="0" u="none" strike="noStrike" kern="1200" cap="none" spc="0" normalizeH="0" baseline="0" noProof="0" dirty="0" smtClean="0">
                <a:ln>
                  <a:noFill/>
                </a:ln>
                <a:solidFill>
                  <a:srgbClr val="FF0000"/>
                </a:solidFill>
                <a:effectLst/>
                <a:uLnTx/>
                <a:uFillTx/>
                <a:latin typeface="Oracle Sans" panose="020B0503020204020204" pitchFamily="34" charset="0"/>
                <a:ea typeface="+mn-ea"/>
                <a:cs typeface="Oracle Sans" panose="020B0503020204020204" pitchFamily="34" charset="0"/>
              </a:rPr>
              <a:t> </a:t>
            </a:r>
            <a:r>
              <a:rPr kumimoji="0" lang="en-US" sz="1600" b="1" i="0" u="none" strike="noStrike" kern="1200" cap="none" spc="0" normalizeH="0" baseline="0" noProof="0" dirty="0" err="1" smtClean="0">
                <a:ln>
                  <a:noFill/>
                </a:ln>
                <a:solidFill>
                  <a:srgbClr val="FF0000"/>
                </a:solidFill>
                <a:effectLst/>
                <a:uLnTx/>
                <a:uFillTx/>
                <a:latin typeface="Oracle Sans" panose="020B0503020204020204" pitchFamily="34" charset="0"/>
                <a:ea typeface="+mn-ea"/>
                <a:cs typeface="Oracle Sans" panose="020B0503020204020204" pitchFamily="34" charset="0"/>
              </a:rPr>
              <a:t>etiqueta</a:t>
            </a:r>
            <a:r>
              <a:rPr kumimoji="0" lang="en-US" sz="1600" b="1" i="0" u="none" strike="noStrike" kern="1200" cap="none" spc="0" normalizeH="0" baseline="0" noProof="0" dirty="0" smtClean="0">
                <a:ln>
                  <a:noFill/>
                </a:ln>
                <a:solidFill>
                  <a:srgbClr val="FF0000"/>
                </a:solidFill>
                <a:effectLst/>
                <a:uLnTx/>
                <a:uFillTx/>
                <a:latin typeface="Oracle Sans" panose="020B0503020204020204" pitchFamily="34" charset="0"/>
                <a:ea typeface="+mn-ea"/>
                <a:cs typeface="Oracle Sans" panose="020B0503020204020204" pitchFamily="34" charset="0"/>
              </a:rPr>
              <a:t> antes da </a:t>
            </a:r>
            <a:r>
              <a:rPr kumimoji="0" lang="en-US" sz="1600" b="1" i="0" u="none" strike="noStrike" kern="1200" cap="none" spc="0" normalizeH="0" baseline="0" noProof="0" dirty="0" err="1" smtClean="0">
                <a:ln>
                  <a:noFill/>
                </a:ln>
                <a:solidFill>
                  <a:srgbClr val="FF0000"/>
                </a:solidFill>
                <a:effectLst/>
                <a:uLnTx/>
                <a:uFillTx/>
                <a:latin typeface="Oracle Sans" panose="020B0503020204020204" pitchFamily="34" charset="0"/>
                <a:ea typeface="+mn-ea"/>
                <a:cs typeface="Oracle Sans" panose="020B0503020204020204" pitchFamily="34" charset="0"/>
              </a:rPr>
              <a:t>apresentação</a:t>
            </a:r>
            <a:r>
              <a:rPr kumimoji="0" lang="en-US" sz="1600" b="1" i="0" u="none" strike="noStrike" kern="1200" cap="none" spc="0" normalizeH="0" baseline="0" noProof="0" dirty="0" smtClean="0">
                <a:ln>
                  <a:noFill/>
                </a:ln>
                <a:solidFill>
                  <a:srgbClr val="FF0000"/>
                </a:solidFill>
                <a:effectLst/>
                <a:uLnTx/>
                <a:uFillTx/>
                <a:latin typeface="Oracle Sans" panose="020B0503020204020204" pitchFamily="34" charset="0"/>
                <a:ea typeface="+mn-ea"/>
                <a:cs typeface="Oracle Sans" panose="020B0503020204020204" pitchFamily="34" charset="0"/>
              </a:rPr>
              <a:t> :D</a:t>
            </a:r>
            <a:endParaRPr kumimoji="0" lang="en-US" sz="1600" b="1" i="0" u="none" strike="noStrike" kern="1200" cap="none" spc="0" normalizeH="0" baseline="0" noProof="0" dirty="0">
              <a:ln>
                <a:noFill/>
              </a:ln>
              <a:solidFill>
                <a:srgbClr val="FF0000"/>
              </a:solidFill>
              <a:effectLst/>
              <a:uLnTx/>
              <a:uFillTx/>
              <a:latin typeface="Oracle Sans" panose="020B0503020204020204" pitchFamily="34" charset="0"/>
              <a:ea typeface="+mn-ea"/>
              <a:cs typeface="Oracle Sans" panose="020B0503020204020204" pitchFamily="34" charset="0"/>
            </a:endParaRPr>
          </a:p>
        </p:txBody>
      </p:sp>
      <p:grpSp>
        <p:nvGrpSpPr>
          <p:cNvPr id="58" name="Group 57">
            <a:extLst>
              <a:ext uri="{FF2B5EF4-FFF2-40B4-BE49-F238E27FC236}">
                <a16:creationId xmlns:a16="http://schemas.microsoft.com/office/drawing/2014/main" id="{2C90965B-427F-5949-BA5D-0F60F9736E75}"/>
              </a:ext>
            </a:extLst>
          </p:cNvPr>
          <p:cNvGrpSpPr/>
          <p:nvPr/>
        </p:nvGrpSpPr>
        <p:grpSpPr>
          <a:xfrm>
            <a:off x="10888771" y="4375964"/>
            <a:ext cx="497943" cy="497943"/>
            <a:chOff x="10391142" y="4025773"/>
            <a:chExt cx="497943" cy="497943"/>
          </a:xfrm>
        </p:grpSpPr>
        <p:pic>
          <p:nvPicPr>
            <p:cNvPr id="59" name="Graphic 145">
              <a:extLst>
                <a:ext uri="{FF2B5EF4-FFF2-40B4-BE49-F238E27FC236}">
                  <a16:creationId xmlns:a16="http://schemas.microsoft.com/office/drawing/2014/main" id="{737B94A5-B818-9844-BC63-50A6BD217CA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391142" y="4025773"/>
              <a:ext cx="497943" cy="497943"/>
            </a:xfrm>
            <a:prstGeom prst="rect">
              <a:avLst/>
            </a:prstGeom>
          </p:spPr>
        </p:pic>
        <p:pic>
          <p:nvPicPr>
            <p:cNvPr id="60" name="Graphic 146">
              <a:extLst>
                <a:ext uri="{FF2B5EF4-FFF2-40B4-BE49-F238E27FC236}">
                  <a16:creationId xmlns:a16="http://schemas.microsoft.com/office/drawing/2014/main" id="{80CFC3CC-AF15-6F42-ABEC-7C0559224C17}"/>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 b="33024"/>
            <a:stretch/>
          </p:blipFill>
          <p:spPr>
            <a:xfrm>
              <a:off x="10391142" y="4025774"/>
              <a:ext cx="497943" cy="333502"/>
            </a:xfrm>
            <a:prstGeom prst="rect">
              <a:avLst/>
            </a:prstGeom>
          </p:spPr>
        </p:pic>
      </p:grpSp>
      <p:pic>
        <p:nvPicPr>
          <p:cNvPr id="61" name="Graphic 144">
            <a:extLst>
              <a:ext uri="{FF2B5EF4-FFF2-40B4-BE49-F238E27FC236}">
                <a16:creationId xmlns:a16="http://schemas.microsoft.com/office/drawing/2014/main" id="{3413B8C1-E65A-9E45-BA17-52EED567028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615535" y="4375964"/>
            <a:ext cx="497943" cy="497943"/>
          </a:xfrm>
          <a:prstGeom prst="rect">
            <a:avLst/>
          </a:prstGeom>
        </p:spPr>
      </p:pic>
      <p:pic>
        <p:nvPicPr>
          <p:cNvPr id="62" name="Graphic 104">
            <a:extLst>
              <a:ext uri="{FF2B5EF4-FFF2-40B4-BE49-F238E27FC236}">
                <a16:creationId xmlns:a16="http://schemas.microsoft.com/office/drawing/2014/main" id="{5279D0DD-22C6-664C-A9CB-71D069DBF05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3528972" y="4581158"/>
            <a:ext cx="581640" cy="581640"/>
          </a:xfrm>
          <a:prstGeom prst="rect">
            <a:avLst/>
          </a:prstGeom>
          <a:effectLst>
            <a:outerShdw blurRad="50800" dist="38100" dir="8100000" algn="tr" rotWithShape="0">
              <a:prstClr val="black">
                <a:alpha val="40000"/>
              </a:prstClr>
            </a:outerShdw>
            <a:reflection stA="45000" endPos="0" dist="50800" dir="5400000" sy="-100000" algn="bl" rotWithShape="0"/>
          </a:effectLst>
        </p:spPr>
      </p:pic>
      <p:sp>
        <p:nvSpPr>
          <p:cNvPr id="63" name="Rectangle 62">
            <a:extLst>
              <a:ext uri="{FF2B5EF4-FFF2-40B4-BE49-F238E27FC236}">
                <a16:creationId xmlns:a16="http://schemas.microsoft.com/office/drawing/2014/main" id="{EA6807AB-4C76-F744-8B0C-6F7E69069ECB}"/>
              </a:ext>
            </a:extLst>
          </p:cNvPr>
          <p:cNvSpPr/>
          <p:nvPr/>
        </p:nvSpPr>
        <p:spPr>
          <a:xfrm>
            <a:off x="5037475" y="3698062"/>
            <a:ext cx="296163" cy="180110"/>
          </a:xfrm>
          <a:prstGeom prst="rect">
            <a:avLst/>
          </a:prstGeom>
          <a:solidFill>
            <a:srgbClr val="312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Oracle Sans"/>
              <a:ea typeface="+mn-ea"/>
              <a:cs typeface="+mn-cs"/>
            </a:endParaRPr>
          </a:p>
        </p:txBody>
      </p:sp>
      <p:pic>
        <p:nvPicPr>
          <p:cNvPr id="64" name="Graphic 105">
            <a:extLst>
              <a:ext uri="{FF2B5EF4-FFF2-40B4-BE49-F238E27FC236}">
                <a16:creationId xmlns:a16="http://schemas.microsoft.com/office/drawing/2014/main" id="{7389FAC1-11B8-5F47-9D3F-6EB6F741366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4984369" y="3497297"/>
            <a:ext cx="581640" cy="581640"/>
          </a:xfrm>
          <a:prstGeom prst="rect">
            <a:avLst/>
          </a:prstGeom>
        </p:spPr>
      </p:pic>
      <p:sp>
        <p:nvSpPr>
          <p:cNvPr id="65" name="Text Placeholder 6">
            <a:extLst>
              <a:ext uri="{FF2B5EF4-FFF2-40B4-BE49-F238E27FC236}">
                <a16:creationId xmlns:a16="http://schemas.microsoft.com/office/drawing/2014/main" id="{67F05462-DCEC-7044-AB1C-E7E096C3627C}"/>
              </a:ext>
            </a:extLst>
          </p:cNvPr>
          <p:cNvSpPr txBox="1">
            <a:spLocks/>
          </p:cNvSpPr>
          <p:nvPr/>
        </p:nvSpPr>
        <p:spPr>
          <a:xfrm>
            <a:off x="531289" y="1545152"/>
            <a:ext cx="2442205" cy="1107764"/>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150" b="0" i="0" kern="1200">
                <a:solidFill>
                  <a:schemeClr val="tx1"/>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en-US" sz="1150" b="0" i="0" u="none" strike="noStrike" kern="1200" cap="none" spc="0" normalizeH="0" baseline="0" noProof="0" smtClean="0">
                <a:ln>
                  <a:noFill/>
                </a:ln>
                <a:solidFill>
                  <a:schemeClr val="bg1"/>
                </a:solidFill>
                <a:effectLst/>
                <a:uLnTx/>
                <a:uFillTx/>
                <a:latin typeface="Oracle Sans" panose="020B0503020204020204" pitchFamily="34" charset="0"/>
                <a:ea typeface="+mn-ea"/>
                <a:cs typeface="Oracle Sans" panose="020B0503020204020204" pitchFamily="34" charset="0"/>
              </a:rPr>
              <a:t>Never alter the proportions of the icons. To resize, hold the shift key in most software programs to maintain the proportions while scaling up or down.</a:t>
            </a:r>
            <a:endParaRPr kumimoji="0" lang="en-US" sz="1150" b="0"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endParaRPr>
          </a:p>
        </p:txBody>
      </p:sp>
      <p:sp>
        <p:nvSpPr>
          <p:cNvPr id="66" name="Text Placeholder 8">
            <a:extLst>
              <a:ext uri="{FF2B5EF4-FFF2-40B4-BE49-F238E27FC236}">
                <a16:creationId xmlns:a16="http://schemas.microsoft.com/office/drawing/2014/main" id="{F6AE7BA5-95E1-D14B-B446-8778EE03487D}"/>
              </a:ext>
            </a:extLst>
          </p:cNvPr>
          <p:cNvSpPr txBox="1">
            <a:spLocks/>
          </p:cNvSpPr>
          <p:nvPr/>
        </p:nvSpPr>
        <p:spPr>
          <a:xfrm>
            <a:off x="531290" y="1188511"/>
            <a:ext cx="2410740" cy="356640"/>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600" b="1" i="0" kern="1200">
                <a:solidFill>
                  <a:schemeClr val="accent6"/>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Oracle Sans" panose="020B0503020204020204" pitchFamily="34" charset="0"/>
                <a:ea typeface="+mn-ea"/>
                <a:cs typeface="Oracle Sans" panose="020B0503020204020204" pitchFamily="34" charset="0"/>
              </a:rPr>
              <a:t>Maintain proportions</a:t>
            </a:r>
            <a:endParaRPr kumimoji="0" lang="en-US" sz="1600" b="1"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endParaRPr>
          </a:p>
        </p:txBody>
      </p:sp>
      <p:sp>
        <p:nvSpPr>
          <p:cNvPr id="67" name="TextBox 66">
            <a:extLst>
              <a:ext uri="{FF2B5EF4-FFF2-40B4-BE49-F238E27FC236}">
                <a16:creationId xmlns:a16="http://schemas.microsoft.com/office/drawing/2014/main" id="{1A55FF02-DFD8-4447-BAAB-20B06240E6C1}"/>
              </a:ext>
            </a:extLst>
          </p:cNvPr>
          <p:cNvSpPr txBox="1"/>
          <p:nvPr/>
        </p:nvSpPr>
        <p:spPr>
          <a:xfrm>
            <a:off x="531288" y="2643826"/>
            <a:ext cx="1348187" cy="335935"/>
          </a:xfrm>
          <a:prstGeom prst="rect">
            <a:avLst/>
          </a:prstGeom>
          <a:noFill/>
        </p:spPr>
        <p:txBody>
          <a:bodyPr wrap="none" lIns="0" tIns="0" rIns="0" bIns="0" rtlCol="0">
            <a:noAutofit/>
          </a:bodyPr>
          <a:lstStyle/>
          <a:p>
            <a:pPr>
              <a:lnSpc>
                <a:spcPct val="90000"/>
              </a:lnSpc>
            </a:pPr>
            <a:r>
              <a:rPr lang="en-US" dirty="0">
                <a:solidFill>
                  <a:schemeClr val="bg1"/>
                </a:solidFill>
                <a:latin typeface="Oracle Sans"/>
              </a:rPr>
              <a:t>Shift + Scale</a:t>
            </a:r>
          </a:p>
        </p:txBody>
      </p:sp>
      <p:sp>
        <p:nvSpPr>
          <p:cNvPr id="68" name="Text Placeholder 6">
            <a:extLst>
              <a:ext uri="{FF2B5EF4-FFF2-40B4-BE49-F238E27FC236}">
                <a16:creationId xmlns:a16="http://schemas.microsoft.com/office/drawing/2014/main" id="{213E3C99-099E-EC41-864F-17E07F78CCA2}"/>
              </a:ext>
            </a:extLst>
          </p:cNvPr>
          <p:cNvSpPr txBox="1">
            <a:spLocks/>
          </p:cNvSpPr>
          <p:nvPr/>
        </p:nvSpPr>
        <p:spPr>
          <a:xfrm>
            <a:off x="531289" y="3805809"/>
            <a:ext cx="2442205" cy="1107764"/>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200" b="0" i="0" kern="1200">
                <a:solidFill>
                  <a:schemeClr val="tx1"/>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rPr>
              <a:t>To ensure accurate and consistent use, never alter, rotate or embellish the icons. Do not use effects such as drop shadow or 3d on icons.</a:t>
            </a:r>
          </a:p>
        </p:txBody>
      </p:sp>
      <p:sp>
        <p:nvSpPr>
          <p:cNvPr id="69" name="Text Placeholder 8">
            <a:extLst>
              <a:ext uri="{FF2B5EF4-FFF2-40B4-BE49-F238E27FC236}">
                <a16:creationId xmlns:a16="http://schemas.microsoft.com/office/drawing/2014/main" id="{649959A1-3D72-1340-994C-FE87DA1F7C2B}"/>
              </a:ext>
            </a:extLst>
          </p:cNvPr>
          <p:cNvSpPr txBox="1">
            <a:spLocks/>
          </p:cNvSpPr>
          <p:nvPr/>
        </p:nvSpPr>
        <p:spPr>
          <a:xfrm>
            <a:off x="531290" y="3449168"/>
            <a:ext cx="2410740" cy="356640"/>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600" b="1" i="0" kern="1200">
                <a:solidFill>
                  <a:schemeClr val="accent6"/>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rPr>
              <a:t>Maintain shape</a:t>
            </a:r>
          </a:p>
        </p:txBody>
      </p:sp>
      <p:sp>
        <p:nvSpPr>
          <p:cNvPr id="70" name="Rectangle 69">
            <a:extLst>
              <a:ext uri="{FF2B5EF4-FFF2-40B4-BE49-F238E27FC236}">
                <a16:creationId xmlns:a16="http://schemas.microsoft.com/office/drawing/2014/main" id="{AEF325A2-3D64-6C41-BF74-3F65D74696F5}"/>
              </a:ext>
            </a:extLst>
          </p:cNvPr>
          <p:cNvSpPr/>
          <p:nvPr/>
        </p:nvSpPr>
        <p:spPr>
          <a:xfrm>
            <a:off x="3798573" y="1259403"/>
            <a:ext cx="1466646" cy="1466646"/>
          </a:xfrm>
          <a:prstGeom prst="rect">
            <a:avLst/>
          </a:prstGeom>
          <a:noFill/>
          <a:ln w="12700" cap="flat" cmpd="sng" algn="ctr">
            <a:solidFill>
              <a:srgbClr val="312D2A">
                <a:lumMod val="50000"/>
                <a:lumOff val="50000"/>
              </a:srgbClr>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chemeClr val="bg1"/>
              </a:solidFill>
              <a:effectLst/>
              <a:uLnTx/>
              <a:uFillTx/>
              <a:latin typeface="Oracle Sans"/>
              <a:ea typeface="+mn-ea"/>
              <a:cs typeface="+mn-cs"/>
            </a:endParaRPr>
          </a:p>
        </p:txBody>
      </p:sp>
      <p:sp>
        <p:nvSpPr>
          <p:cNvPr id="71" name="Rectangle 70">
            <a:extLst>
              <a:ext uri="{FF2B5EF4-FFF2-40B4-BE49-F238E27FC236}">
                <a16:creationId xmlns:a16="http://schemas.microsoft.com/office/drawing/2014/main" id="{3EC18526-0020-714B-8706-BFA54A74C4CC}"/>
              </a:ext>
            </a:extLst>
          </p:cNvPr>
          <p:cNvSpPr/>
          <p:nvPr/>
        </p:nvSpPr>
        <p:spPr>
          <a:xfrm>
            <a:off x="3147577" y="4078937"/>
            <a:ext cx="1321196" cy="246221"/>
          </a:xfrm>
          <a:prstGeom prst="rect">
            <a:avLst/>
          </a:prstGeom>
        </p:spPr>
        <p:txBody>
          <a:bodyPr wrap="none">
            <a:spAutoFit/>
          </a:bodyPr>
          <a:lstStyle/>
          <a:p>
            <a:r>
              <a:rPr lang="en-US" sz="1000" dirty="0">
                <a:solidFill>
                  <a:schemeClr val="bg1"/>
                </a:solidFill>
                <a:latin typeface="Oracle Sans" panose="020B0503020204020204" pitchFamily="34" charset="0"/>
                <a:cs typeface="Oracle Sans" panose="020B0503020204020204" pitchFamily="34" charset="0"/>
              </a:rPr>
              <a:t>Do not rotate or flip</a:t>
            </a:r>
          </a:p>
        </p:txBody>
      </p:sp>
      <p:sp>
        <p:nvSpPr>
          <p:cNvPr id="72" name="Rectangle 71">
            <a:extLst>
              <a:ext uri="{FF2B5EF4-FFF2-40B4-BE49-F238E27FC236}">
                <a16:creationId xmlns:a16="http://schemas.microsoft.com/office/drawing/2014/main" id="{2A7395DA-C58C-8949-9D1E-592FCAAAEAA0}"/>
              </a:ext>
            </a:extLst>
          </p:cNvPr>
          <p:cNvSpPr/>
          <p:nvPr/>
        </p:nvSpPr>
        <p:spPr>
          <a:xfrm>
            <a:off x="4706249" y="4078937"/>
            <a:ext cx="1162498" cy="246221"/>
          </a:xfrm>
          <a:prstGeom prst="rect">
            <a:avLst/>
          </a:prstGeom>
        </p:spPr>
        <p:txBody>
          <a:bodyPr wrap="none">
            <a:spAutoFit/>
          </a:bodyPr>
          <a:lstStyle/>
          <a:p>
            <a:r>
              <a:rPr lang="en-US" sz="1000" dirty="0">
                <a:solidFill>
                  <a:schemeClr val="bg1"/>
                </a:solidFill>
                <a:latin typeface="Oracle Sans" panose="020B0503020204020204" pitchFamily="34" charset="0"/>
                <a:cs typeface="Oracle Sans" panose="020B0503020204020204" pitchFamily="34" charset="0"/>
              </a:rPr>
              <a:t>Do not embellish</a:t>
            </a:r>
          </a:p>
        </p:txBody>
      </p:sp>
      <p:cxnSp>
        <p:nvCxnSpPr>
          <p:cNvPr id="73" name="Straight Connector 72">
            <a:extLst>
              <a:ext uri="{FF2B5EF4-FFF2-40B4-BE49-F238E27FC236}">
                <a16:creationId xmlns:a16="http://schemas.microsoft.com/office/drawing/2014/main" id="{669815D1-52C7-FE4B-BD19-2724082BC342}"/>
              </a:ext>
            </a:extLst>
          </p:cNvPr>
          <p:cNvCxnSpPr/>
          <p:nvPr/>
        </p:nvCxnSpPr>
        <p:spPr>
          <a:xfrm flipH="1">
            <a:off x="3516831" y="3491047"/>
            <a:ext cx="582688" cy="575236"/>
          </a:xfrm>
          <a:prstGeom prst="line">
            <a:avLst/>
          </a:prstGeom>
          <a:noFill/>
          <a:ln w="38100" cap="flat" cmpd="sng" algn="ctr">
            <a:solidFill>
              <a:srgbClr val="D1350F"/>
            </a:solidFill>
            <a:prstDash val="solid"/>
            <a:miter lim="800000"/>
          </a:ln>
          <a:effectLst/>
        </p:spPr>
      </p:cxnSp>
      <p:cxnSp>
        <p:nvCxnSpPr>
          <p:cNvPr id="74" name="Straight Connector 73">
            <a:extLst>
              <a:ext uri="{FF2B5EF4-FFF2-40B4-BE49-F238E27FC236}">
                <a16:creationId xmlns:a16="http://schemas.microsoft.com/office/drawing/2014/main" id="{56FE6444-D3B6-CE43-B3BB-F84B202F2B15}"/>
              </a:ext>
            </a:extLst>
          </p:cNvPr>
          <p:cNvCxnSpPr/>
          <p:nvPr/>
        </p:nvCxnSpPr>
        <p:spPr>
          <a:xfrm flipH="1">
            <a:off x="4996154" y="3501495"/>
            <a:ext cx="582688" cy="575236"/>
          </a:xfrm>
          <a:prstGeom prst="line">
            <a:avLst/>
          </a:prstGeom>
          <a:noFill/>
          <a:ln w="38100" cap="flat" cmpd="sng" algn="ctr">
            <a:solidFill>
              <a:srgbClr val="D1350F"/>
            </a:solidFill>
            <a:prstDash val="solid"/>
            <a:miter lim="800000"/>
          </a:ln>
          <a:effectLst/>
        </p:spPr>
      </p:cxnSp>
      <p:sp>
        <p:nvSpPr>
          <p:cNvPr id="75" name="Rectangle 74">
            <a:extLst>
              <a:ext uri="{FF2B5EF4-FFF2-40B4-BE49-F238E27FC236}">
                <a16:creationId xmlns:a16="http://schemas.microsoft.com/office/drawing/2014/main" id="{5162E615-A2D1-F945-986B-3AB34E0300B8}"/>
              </a:ext>
            </a:extLst>
          </p:cNvPr>
          <p:cNvSpPr/>
          <p:nvPr/>
        </p:nvSpPr>
        <p:spPr>
          <a:xfrm>
            <a:off x="4826989" y="5162798"/>
            <a:ext cx="896399" cy="246221"/>
          </a:xfrm>
          <a:prstGeom prst="rect">
            <a:avLst/>
          </a:prstGeom>
        </p:spPr>
        <p:txBody>
          <a:bodyPr wrap="none">
            <a:spAutoFit/>
          </a:bodyPr>
          <a:lstStyle/>
          <a:p>
            <a:r>
              <a:rPr lang="en-US" sz="1000" dirty="0">
                <a:solidFill>
                  <a:schemeClr val="bg1"/>
                </a:solidFill>
                <a:latin typeface="Oracle Sans" panose="020B0503020204020204" pitchFamily="34" charset="0"/>
                <a:cs typeface="Oracle Sans" panose="020B0503020204020204" pitchFamily="34" charset="0"/>
              </a:rPr>
              <a:t>Do not skew</a:t>
            </a:r>
          </a:p>
        </p:txBody>
      </p:sp>
      <p:sp>
        <p:nvSpPr>
          <p:cNvPr id="76" name="Rectangle 75">
            <a:extLst>
              <a:ext uri="{FF2B5EF4-FFF2-40B4-BE49-F238E27FC236}">
                <a16:creationId xmlns:a16="http://schemas.microsoft.com/office/drawing/2014/main" id="{07617062-217A-4843-93CE-191244A99ADA}"/>
              </a:ext>
            </a:extLst>
          </p:cNvPr>
          <p:cNvSpPr/>
          <p:nvPr/>
        </p:nvSpPr>
        <p:spPr>
          <a:xfrm>
            <a:off x="3211348" y="5167407"/>
            <a:ext cx="1249060" cy="246221"/>
          </a:xfrm>
          <a:prstGeom prst="rect">
            <a:avLst/>
          </a:prstGeom>
        </p:spPr>
        <p:txBody>
          <a:bodyPr wrap="none">
            <a:spAutoFit/>
          </a:bodyPr>
          <a:lstStyle/>
          <a:p>
            <a:r>
              <a:rPr lang="en-US" sz="1000" dirty="0">
                <a:solidFill>
                  <a:schemeClr val="bg1"/>
                </a:solidFill>
                <a:latin typeface="Oracle Sans" panose="020B0503020204020204" pitchFamily="34" charset="0"/>
                <a:cs typeface="Oracle Sans" panose="020B0503020204020204" pitchFamily="34" charset="0"/>
              </a:rPr>
              <a:t>Do not add effects</a:t>
            </a:r>
          </a:p>
        </p:txBody>
      </p:sp>
      <p:cxnSp>
        <p:nvCxnSpPr>
          <p:cNvPr id="77" name="Straight Connector 76">
            <a:extLst>
              <a:ext uri="{FF2B5EF4-FFF2-40B4-BE49-F238E27FC236}">
                <a16:creationId xmlns:a16="http://schemas.microsoft.com/office/drawing/2014/main" id="{19DDDD61-5DA6-664F-B991-329DEFC04CD8}"/>
              </a:ext>
            </a:extLst>
          </p:cNvPr>
          <p:cNvCxnSpPr/>
          <p:nvPr/>
        </p:nvCxnSpPr>
        <p:spPr>
          <a:xfrm flipH="1">
            <a:off x="3516831" y="4567068"/>
            <a:ext cx="582688" cy="575236"/>
          </a:xfrm>
          <a:prstGeom prst="line">
            <a:avLst/>
          </a:prstGeom>
          <a:noFill/>
          <a:ln w="38100" cap="flat" cmpd="sng" algn="ctr">
            <a:solidFill>
              <a:srgbClr val="D1350F"/>
            </a:solidFill>
            <a:prstDash val="solid"/>
            <a:miter lim="800000"/>
          </a:ln>
          <a:effectLst/>
        </p:spPr>
      </p:cxnSp>
      <p:pic>
        <p:nvPicPr>
          <p:cNvPr id="78" name="Graphic 102">
            <a:extLst>
              <a:ext uri="{FF2B5EF4-FFF2-40B4-BE49-F238E27FC236}">
                <a16:creationId xmlns:a16="http://schemas.microsoft.com/office/drawing/2014/main" id="{ECCFFC34-A1CB-8249-A69F-6F26E501D7D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rot="5400000">
            <a:off x="3528972" y="3490857"/>
            <a:ext cx="581640" cy="581640"/>
          </a:xfrm>
          <a:prstGeom prst="rect">
            <a:avLst/>
          </a:prstGeom>
        </p:spPr>
      </p:pic>
      <p:pic>
        <p:nvPicPr>
          <p:cNvPr id="79" name="Graphic 103">
            <a:extLst>
              <a:ext uri="{FF2B5EF4-FFF2-40B4-BE49-F238E27FC236}">
                <a16:creationId xmlns:a16="http://schemas.microsoft.com/office/drawing/2014/main" id="{2231876B-F603-C04C-B3AA-577A0807BCE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0246093" y="1185667"/>
            <a:ext cx="581640" cy="581640"/>
          </a:xfrm>
          <a:prstGeom prst="rect">
            <a:avLst/>
          </a:prstGeom>
        </p:spPr>
      </p:pic>
      <p:pic>
        <p:nvPicPr>
          <p:cNvPr id="80" name="Graphic 106">
            <a:extLst>
              <a:ext uri="{FF2B5EF4-FFF2-40B4-BE49-F238E27FC236}">
                <a16:creationId xmlns:a16="http://schemas.microsoft.com/office/drawing/2014/main" id="{91FC8222-5BD1-A341-AE8B-17BF98AD47A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4984369" y="4692711"/>
            <a:ext cx="581640" cy="406097"/>
          </a:xfrm>
          <a:prstGeom prst="rect">
            <a:avLst/>
          </a:prstGeom>
        </p:spPr>
      </p:pic>
      <p:cxnSp>
        <p:nvCxnSpPr>
          <p:cNvPr id="81" name="Straight Connector 80">
            <a:extLst>
              <a:ext uri="{FF2B5EF4-FFF2-40B4-BE49-F238E27FC236}">
                <a16:creationId xmlns:a16="http://schemas.microsoft.com/office/drawing/2014/main" id="{21B9BD35-F799-7A45-8A65-6E72E728B29B}"/>
              </a:ext>
            </a:extLst>
          </p:cNvPr>
          <p:cNvCxnSpPr/>
          <p:nvPr/>
        </p:nvCxnSpPr>
        <p:spPr>
          <a:xfrm flipH="1">
            <a:off x="4996154" y="4614015"/>
            <a:ext cx="582688" cy="575236"/>
          </a:xfrm>
          <a:prstGeom prst="line">
            <a:avLst/>
          </a:prstGeom>
          <a:noFill/>
          <a:ln w="38100" cap="flat" cmpd="sng" algn="ctr">
            <a:solidFill>
              <a:srgbClr val="D1350F"/>
            </a:solidFill>
            <a:prstDash val="solid"/>
            <a:miter lim="800000"/>
          </a:ln>
          <a:effectLst/>
        </p:spPr>
      </p:cxnSp>
      <p:sp>
        <p:nvSpPr>
          <p:cNvPr id="82" name="Text Placeholder 6">
            <a:extLst>
              <a:ext uri="{FF2B5EF4-FFF2-40B4-BE49-F238E27FC236}">
                <a16:creationId xmlns:a16="http://schemas.microsoft.com/office/drawing/2014/main" id="{2E5C34BD-CC10-8A46-A568-96E14875964F}"/>
              </a:ext>
            </a:extLst>
          </p:cNvPr>
          <p:cNvSpPr txBox="1">
            <a:spLocks/>
          </p:cNvSpPr>
          <p:nvPr/>
        </p:nvSpPr>
        <p:spPr>
          <a:xfrm>
            <a:off x="6932090" y="1545152"/>
            <a:ext cx="2308292" cy="2333020"/>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200" b="0" i="0" kern="1200">
                <a:solidFill>
                  <a:schemeClr val="tx1"/>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rPr>
              <a:t>To ensure brand consistency and clarity in your diagrams, limit color usage to Oracle Bark and white. </a:t>
            </a: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endParaRP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rPr>
              <a:t>Never use colors that are not in the Oracle corporate palette. Never use more than one color on a single icon.</a:t>
            </a: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endParaRP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rPr>
              <a:t>To change color, click on icon and click on chosen fill color.</a:t>
            </a: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endParaRP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rPr>
              <a:t>Or copy and paste icons in approved colors on pages 7-22.</a:t>
            </a:r>
          </a:p>
        </p:txBody>
      </p:sp>
      <p:sp>
        <p:nvSpPr>
          <p:cNvPr id="83" name="Text Placeholder 8">
            <a:extLst>
              <a:ext uri="{FF2B5EF4-FFF2-40B4-BE49-F238E27FC236}">
                <a16:creationId xmlns:a16="http://schemas.microsoft.com/office/drawing/2014/main" id="{DE8509E8-3F6E-1F46-B346-60C3EA155195}"/>
              </a:ext>
            </a:extLst>
          </p:cNvPr>
          <p:cNvSpPr txBox="1">
            <a:spLocks/>
          </p:cNvSpPr>
          <p:nvPr/>
        </p:nvSpPr>
        <p:spPr>
          <a:xfrm>
            <a:off x="6932090" y="1188511"/>
            <a:ext cx="2410740" cy="356640"/>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600" b="1" i="0" kern="1200">
                <a:solidFill>
                  <a:schemeClr val="accent6"/>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rPr>
              <a:t>Colors</a:t>
            </a:r>
          </a:p>
        </p:txBody>
      </p:sp>
      <p:grpSp>
        <p:nvGrpSpPr>
          <p:cNvPr id="84" name="Group 83">
            <a:extLst>
              <a:ext uri="{FF2B5EF4-FFF2-40B4-BE49-F238E27FC236}">
                <a16:creationId xmlns:a16="http://schemas.microsoft.com/office/drawing/2014/main" id="{79C669C7-0EAB-C741-BABC-83EEEB495441}"/>
              </a:ext>
            </a:extLst>
          </p:cNvPr>
          <p:cNvGrpSpPr/>
          <p:nvPr/>
        </p:nvGrpSpPr>
        <p:grpSpPr>
          <a:xfrm>
            <a:off x="6859858" y="4181957"/>
            <a:ext cx="2381215" cy="1661809"/>
            <a:chOff x="6859858" y="4181957"/>
            <a:chExt cx="2381215" cy="1661809"/>
          </a:xfrm>
        </p:grpSpPr>
        <p:pic>
          <p:nvPicPr>
            <p:cNvPr id="85" name="Picture 84">
              <a:extLst>
                <a:ext uri="{FF2B5EF4-FFF2-40B4-BE49-F238E27FC236}">
                  <a16:creationId xmlns:a16="http://schemas.microsoft.com/office/drawing/2014/main" id="{0396930F-B218-9B4D-90A8-DAC648B761D9}"/>
                </a:ext>
              </a:extLst>
            </p:cNvPr>
            <p:cNvPicPr>
              <a:picLocks noChangeAspect="1"/>
            </p:cNvPicPr>
            <p:nvPr/>
          </p:nvPicPr>
          <p:blipFill rotWithShape="1">
            <a:blip r:embed="rId15">
              <a:extLst>
                <a:ext uri="{28A0092B-C50C-407E-A947-70E740481C1C}">
                  <a14:useLocalDpi xmlns:a14="http://schemas.microsoft.com/office/drawing/2010/main" val="0"/>
                </a:ext>
              </a:extLst>
            </a:blip>
            <a:srcRect l="1930" t="20325" r="2406" b="21567"/>
            <a:stretch/>
          </p:blipFill>
          <p:spPr>
            <a:xfrm>
              <a:off x="6948696" y="4513684"/>
              <a:ext cx="1836850" cy="1330082"/>
            </a:xfrm>
            <a:prstGeom prst="rect">
              <a:avLst/>
            </a:prstGeom>
          </p:spPr>
        </p:pic>
        <p:grpSp>
          <p:nvGrpSpPr>
            <p:cNvPr id="86" name="Group 85">
              <a:extLst>
                <a:ext uri="{FF2B5EF4-FFF2-40B4-BE49-F238E27FC236}">
                  <a16:creationId xmlns:a16="http://schemas.microsoft.com/office/drawing/2014/main" id="{A72264E7-03E9-8743-AD10-C84917006B1F}"/>
                </a:ext>
              </a:extLst>
            </p:cNvPr>
            <p:cNvGrpSpPr/>
            <p:nvPr/>
          </p:nvGrpSpPr>
          <p:grpSpPr>
            <a:xfrm>
              <a:off x="6859858" y="4181957"/>
              <a:ext cx="2381215" cy="742134"/>
              <a:chOff x="6859858" y="4181957"/>
              <a:chExt cx="2381215" cy="742134"/>
            </a:xfrm>
          </p:grpSpPr>
          <p:sp>
            <p:nvSpPr>
              <p:cNvPr id="87" name="TextBox 86">
                <a:extLst>
                  <a:ext uri="{FF2B5EF4-FFF2-40B4-BE49-F238E27FC236}">
                    <a16:creationId xmlns:a16="http://schemas.microsoft.com/office/drawing/2014/main" id="{39D7C991-DB1D-0C4A-B928-5D4C7F56B7DD}"/>
                  </a:ext>
                </a:extLst>
              </p:cNvPr>
              <p:cNvSpPr txBox="1"/>
              <p:nvPr/>
            </p:nvSpPr>
            <p:spPr>
              <a:xfrm>
                <a:off x="6859858" y="4181957"/>
                <a:ext cx="2381215"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chemeClr val="bg1"/>
                    </a:solidFill>
                    <a:effectLst/>
                    <a:uLnTx/>
                    <a:uFillTx/>
                    <a:latin typeface="Oracle Sans" panose="020B0503020204020204" pitchFamily="34" charset="0"/>
                    <a:cs typeface="Oracle Sans" panose="020B0503020204020204" pitchFamily="34" charset="0"/>
                  </a:rPr>
                  <a:t>Use white or Oracle Bark for icons</a:t>
                </a:r>
              </a:p>
            </p:txBody>
          </p:sp>
          <p:sp>
            <p:nvSpPr>
              <p:cNvPr id="88" name="Rectangle 87">
                <a:extLst>
                  <a:ext uri="{FF2B5EF4-FFF2-40B4-BE49-F238E27FC236}">
                    <a16:creationId xmlns:a16="http://schemas.microsoft.com/office/drawing/2014/main" id="{009E2BF9-FEDF-8C46-B35A-0B1B48A11905}"/>
                  </a:ext>
                </a:extLst>
              </p:cNvPr>
              <p:cNvSpPr/>
              <p:nvPr/>
            </p:nvSpPr>
            <p:spPr>
              <a:xfrm>
                <a:off x="7492117" y="4699909"/>
                <a:ext cx="220778" cy="218606"/>
              </a:xfrm>
              <a:prstGeom prst="rect">
                <a:avLst/>
              </a:prstGeom>
              <a:noFill/>
              <a:ln w="22225" cap="flat" cmpd="sng" algn="ctr">
                <a:solidFill>
                  <a:srgbClr val="D1350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Oracle Sans"/>
                  <a:ea typeface="+mn-ea"/>
                  <a:cs typeface="+mn-cs"/>
                </a:endParaRPr>
              </a:p>
            </p:txBody>
          </p:sp>
          <p:cxnSp>
            <p:nvCxnSpPr>
              <p:cNvPr id="89" name="Straight Connector 88">
                <a:extLst>
                  <a:ext uri="{FF2B5EF4-FFF2-40B4-BE49-F238E27FC236}">
                    <a16:creationId xmlns:a16="http://schemas.microsoft.com/office/drawing/2014/main" id="{57504B28-6D60-AD44-BA1B-3484CE4A07D0}"/>
                  </a:ext>
                </a:extLst>
              </p:cNvPr>
              <p:cNvCxnSpPr>
                <a:cxnSpLocks/>
                <a:stCxn id="88" idx="0"/>
              </p:cNvCxnSpPr>
              <p:nvPr/>
            </p:nvCxnSpPr>
            <p:spPr>
              <a:xfrm flipV="1">
                <a:off x="7602507" y="4391408"/>
                <a:ext cx="0" cy="308501"/>
              </a:xfrm>
              <a:prstGeom prst="line">
                <a:avLst/>
              </a:prstGeom>
              <a:noFill/>
              <a:ln w="22225" cap="flat" cmpd="sng" algn="ctr">
                <a:solidFill>
                  <a:srgbClr val="D1350F"/>
                </a:solidFill>
                <a:prstDash val="solid"/>
                <a:miter lim="800000"/>
              </a:ln>
              <a:effectLst/>
            </p:spPr>
          </p:cxnSp>
          <p:sp>
            <p:nvSpPr>
              <p:cNvPr id="90" name="Rectangle 89">
                <a:extLst>
                  <a:ext uri="{FF2B5EF4-FFF2-40B4-BE49-F238E27FC236}">
                    <a16:creationId xmlns:a16="http://schemas.microsoft.com/office/drawing/2014/main" id="{7C41EA46-4A77-4E4C-B426-342AF752D8AD}"/>
                  </a:ext>
                </a:extLst>
              </p:cNvPr>
              <p:cNvSpPr/>
              <p:nvPr/>
            </p:nvSpPr>
            <p:spPr>
              <a:xfrm>
                <a:off x="6989271" y="4705485"/>
                <a:ext cx="220778" cy="218606"/>
              </a:xfrm>
              <a:prstGeom prst="rect">
                <a:avLst/>
              </a:prstGeom>
              <a:noFill/>
              <a:ln w="22225" cap="flat" cmpd="sng" algn="ctr">
                <a:solidFill>
                  <a:srgbClr val="D1350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Oracle Sans"/>
                  <a:ea typeface="+mn-ea"/>
                  <a:cs typeface="+mn-cs"/>
                </a:endParaRPr>
              </a:p>
            </p:txBody>
          </p:sp>
          <p:cxnSp>
            <p:nvCxnSpPr>
              <p:cNvPr id="91" name="Straight Connector 90">
                <a:extLst>
                  <a:ext uri="{FF2B5EF4-FFF2-40B4-BE49-F238E27FC236}">
                    <a16:creationId xmlns:a16="http://schemas.microsoft.com/office/drawing/2014/main" id="{1DEB03C7-3C0C-D84C-A493-61301CB7E6B0}"/>
                  </a:ext>
                </a:extLst>
              </p:cNvPr>
              <p:cNvCxnSpPr>
                <a:cxnSpLocks/>
                <a:stCxn id="90" idx="0"/>
              </p:cNvCxnSpPr>
              <p:nvPr/>
            </p:nvCxnSpPr>
            <p:spPr>
              <a:xfrm flipV="1">
                <a:off x="7099661" y="4396984"/>
                <a:ext cx="0" cy="308501"/>
              </a:xfrm>
              <a:prstGeom prst="line">
                <a:avLst/>
              </a:prstGeom>
              <a:noFill/>
              <a:ln w="22225" cap="flat" cmpd="sng" algn="ctr">
                <a:solidFill>
                  <a:srgbClr val="D1350F"/>
                </a:solidFill>
                <a:prstDash val="solid"/>
                <a:miter lim="800000"/>
              </a:ln>
              <a:effectLst/>
            </p:spPr>
          </p:cxnSp>
        </p:grpSp>
      </p:grpSp>
      <p:sp>
        <p:nvSpPr>
          <p:cNvPr id="92" name="Rectangle 91">
            <a:extLst>
              <a:ext uri="{FF2B5EF4-FFF2-40B4-BE49-F238E27FC236}">
                <a16:creationId xmlns:a16="http://schemas.microsoft.com/office/drawing/2014/main" id="{F46AE9F8-DD06-3B4D-965D-A11C6E87B5BE}"/>
              </a:ext>
            </a:extLst>
          </p:cNvPr>
          <p:cNvSpPr/>
          <p:nvPr/>
        </p:nvSpPr>
        <p:spPr>
          <a:xfrm>
            <a:off x="10109553" y="1810238"/>
            <a:ext cx="854721" cy="246221"/>
          </a:xfrm>
          <a:prstGeom prst="rect">
            <a:avLst/>
          </a:prstGeom>
        </p:spPr>
        <p:txBody>
          <a:bodyPr wrap="none">
            <a:spAutoFit/>
          </a:bodyPr>
          <a:lstStyle/>
          <a:p>
            <a:r>
              <a:rPr lang="en-US" sz="1000" dirty="0">
                <a:solidFill>
                  <a:schemeClr val="bg1"/>
                </a:solidFill>
                <a:latin typeface="Oracle Sans" panose="020B0503020204020204" pitchFamily="34" charset="0"/>
                <a:cs typeface="Oracle Sans" panose="020B0503020204020204" pitchFamily="34" charset="0"/>
              </a:rPr>
              <a:t>Oracle Bark</a:t>
            </a:r>
          </a:p>
        </p:txBody>
      </p:sp>
      <p:sp>
        <p:nvSpPr>
          <p:cNvPr id="93" name="Rectangle 92">
            <a:extLst>
              <a:ext uri="{FF2B5EF4-FFF2-40B4-BE49-F238E27FC236}">
                <a16:creationId xmlns:a16="http://schemas.microsoft.com/office/drawing/2014/main" id="{28484AEF-7A5F-C04D-8221-E436CB870CF5}"/>
              </a:ext>
            </a:extLst>
          </p:cNvPr>
          <p:cNvSpPr/>
          <p:nvPr/>
        </p:nvSpPr>
        <p:spPr>
          <a:xfrm>
            <a:off x="9669653" y="3308734"/>
            <a:ext cx="1774845" cy="246221"/>
          </a:xfrm>
          <a:prstGeom prst="rect">
            <a:avLst/>
          </a:prstGeom>
        </p:spPr>
        <p:txBody>
          <a:bodyPr wrap="none">
            <a:spAutoFit/>
          </a:bodyPr>
          <a:lstStyle/>
          <a:p>
            <a:pPr algn="ctr"/>
            <a:r>
              <a:rPr lang="en-US" sz="1000" dirty="0">
                <a:solidFill>
                  <a:schemeClr val="bg1"/>
                </a:solidFill>
                <a:latin typeface="Oracle Sans" panose="020B0503020204020204" pitchFamily="34" charset="0"/>
                <a:cs typeface="Oracle Sans" panose="020B0503020204020204" pitchFamily="34" charset="0"/>
              </a:rPr>
              <a:t>White on background color</a:t>
            </a:r>
          </a:p>
        </p:txBody>
      </p:sp>
      <p:sp>
        <p:nvSpPr>
          <p:cNvPr id="94" name="Freeform 44">
            <a:extLst>
              <a:ext uri="{FF2B5EF4-FFF2-40B4-BE49-F238E27FC236}">
                <a16:creationId xmlns:a16="http://schemas.microsoft.com/office/drawing/2014/main" id="{3DF39003-10B5-B54F-92D2-3AABF859744F}"/>
              </a:ext>
            </a:extLst>
          </p:cNvPr>
          <p:cNvSpPr>
            <a:spLocks noChangeArrowheads="1"/>
          </p:cNvSpPr>
          <p:nvPr/>
        </p:nvSpPr>
        <p:spPr bwMode="auto">
          <a:xfrm>
            <a:off x="10024415" y="1733961"/>
            <a:ext cx="33807" cy="33807"/>
          </a:xfrm>
          <a:custGeom>
            <a:avLst/>
            <a:gdLst>
              <a:gd name="T0" fmla="*/ 62 w 63"/>
              <a:gd name="T1" fmla="*/ 31 h 63"/>
              <a:gd name="T2" fmla="*/ 58 w 63"/>
              <a:gd name="T3" fmla="*/ 47 h 63"/>
              <a:gd name="T4" fmla="*/ 46 w 63"/>
              <a:gd name="T5" fmla="*/ 58 h 63"/>
              <a:gd name="T6" fmla="*/ 31 w 63"/>
              <a:gd name="T7" fmla="*/ 62 h 63"/>
              <a:gd name="T8" fmla="*/ 15 w 63"/>
              <a:gd name="T9" fmla="*/ 58 h 63"/>
              <a:gd name="T10" fmla="*/ 4 w 63"/>
              <a:gd name="T11" fmla="*/ 47 h 63"/>
              <a:gd name="T12" fmla="*/ 0 w 63"/>
              <a:gd name="T13" fmla="*/ 31 h 63"/>
              <a:gd name="T14" fmla="*/ 4 w 63"/>
              <a:gd name="T15" fmla="*/ 16 h 63"/>
              <a:gd name="T16" fmla="*/ 15 w 63"/>
              <a:gd name="T17" fmla="*/ 4 h 63"/>
              <a:gd name="T18" fmla="*/ 31 w 63"/>
              <a:gd name="T19" fmla="*/ 0 h 63"/>
              <a:gd name="T20" fmla="*/ 46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2"/>
                  <a:pt x="58" y="47"/>
                </a:cubicBezTo>
                <a:cubicBezTo>
                  <a:pt x="55" y="52"/>
                  <a:pt x="51" y="55"/>
                  <a:pt x="46" y="58"/>
                </a:cubicBezTo>
                <a:cubicBezTo>
                  <a:pt x="41" y="61"/>
                  <a:pt x="37" y="62"/>
                  <a:pt x="31" y="62"/>
                </a:cubicBezTo>
                <a:cubicBezTo>
                  <a:pt x="25" y="62"/>
                  <a:pt x="20" y="61"/>
                  <a:pt x="15" y="58"/>
                </a:cubicBezTo>
                <a:cubicBezTo>
                  <a:pt x="10" y="55"/>
                  <a:pt x="7" y="52"/>
                  <a:pt x="4" y="47"/>
                </a:cubicBezTo>
                <a:cubicBezTo>
                  <a:pt x="1" y="42"/>
                  <a:pt x="0" y="37"/>
                  <a:pt x="0" y="31"/>
                </a:cubicBezTo>
                <a:cubicBezTo>
                  <a:pt x="0" y="25"/>
                  <a:pt x="1" y="20"/>
                  <a:pt x="4" y="16"/>
                </a:cubicBezTo>
                <a:cubicBezTo>
                  <a:pt x="7" y="11"/>
                  <a:pt x="10" y="7"/>
                  <a:pt x="15" y="4"/>
                </a:cubicBezTo>
                <a:cubicBezTo>
                  <a:pt x="20" y="1"/>
                  <a:pt x="25" y="0"/>
                  <a:pt x="31" y="0"/>
                </a:cubicBezTo>
                <a:cubicBezTo>
                  <a:pt x="37" y="0"/>
                  <a:pt x="41" y="1"/>
                  <a:pt x="46" y="4"/>
                </a:cubicBezTo>
                <a:cubicBezTo>
                  <a:pt x="51" y="7"/>
                  <a:pt x="55" y="11"/>
                  <a:pt x="58" y="16"/>
                </a:cubicBezTo>
                <a:cubicBezTo>
                  <a:pt x="61" y="20"/>
                  <a:pt x="62" y="25"/>
                  <a:pt x="62" y="31"/>
                </a:cubicBezTo>
              </a:path>
            </a:pathLst>
          </a:custGeom>
          <a:solidFill>
            <a:srgbClr val="FCFBF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latin typeface="Oracle Sans"/>
            </a:endParaRPr>
          </a:p>
        </p:txBody>
      </p:sp>
      <p:sp>
        <p:nvSpPr>
          <p:cNvPr id="95" name="Rectangle 94">
            <a:extLst>
              <a:ext uri="{FF2B5EF4-FFF2-40B4-BE49-F238E27FC236}">
                <a16:creationId xmlns:a16="http://schemas.microsoft.com/office/drawing/2014/main" id="{79017E7A-6CB2-E745-B950-F40D5213447C}"/>
              </a:ext>
            </a:extLst>
          </p:cNvPr>
          <p:cNvSpPr/>
          <p:nvPr/>
        </p:nvSpPr>
        <p:spPr>
          <a:xfrm>
            <a:off x="9220272" y="4895866"/>
            <a:ext cx="1276002" cy="400110"/>
          </a:xfrm>
          <a:prstGeom prst="rect">
            <a:avLst/>
          </a:prstGeom>
        </p:spPr>
        <p:txBody>
          <a:bodyPr wrap="square">
            <a:spAutoFit/>
          </a:bodyPr>
          <a:lstStyle/>
          <a:p>
            <a:pPr algn="ctr"/>
            <a:r>
              <a:rPr lang="en-US" sz="1000" dirty="0">
                <a:solidFill>
                  <a:schemeClr val="bg1"/>
                </a:solidFill>
                <a:latin typeface="Oracle Sans" panose="020B0503020204020204" pitchFamily="34" charset="0"/>
                <a:cs typeface="Oracle Sans" panose="020B0503020204020204" pitchFamily="34" charset="0"/>
              </a:rPr>
              <a:t>Do not use unapproved colors</a:t>
            </a:r>
          </a:p>
        </p:txBody>
      </p:sp>
      <p:sp>
        <p:nvSpPr>
          <p:cNvPr id="96" name="Rectangle 95">
            <a:extLst>
              <a:ext uri="{FF2B5EF4-FFF2-40B4-BE49-F238E27FC236}">
                <a16:creationId xmlns:a16="http://schemas.microsoft.com/office/drawing/2014/main" id="{C2BCBF86-F825-1043-A53C-831D6B37360B}"/>
              </a:ext>
            </a:extLst>
          </p:cNvPr>
          <p:cNvSpPr/>
          <p:nvPr/>
        </p:nvSpPr>
        <p:spPr>
          <a:xfrm>
            <a:off x="10558201" y="4895866"/>
            <a:ext cx="1198472" cy="553998"/>
          </a:xfrm>
          <a:prstGeom prst="rect">
            <a:avLst/>
          </a:prstGeom>
        </p:spPr>
        <p:txBody>
          <a:bodyPr wrap="square">
            <a:spAutoFit/>
          </a:bodyPr>
          <a:lstStyle/>
          <a:p>
            <a:pPr algn="ctr"/>
            <a:r>
              <a:rPr lang="en-US" sz="1000" dirty="0">
                <a:solidFill>
                  <a:schemeClr val="bg1"/>
                </a:solidFill>
                <a:latin typeface="Oracle Sans" panose="020B0503020204020204" pitchFamily="34" charset="0"/>
                <a:cs typeface="Oracle Sans" panose="020B0503020204020204" pitchFamily="34" charset="0"/>
              </a:rPr>
              <a:t>Do not use more than one color on a single icon</a:t>
            </a:r>
          </a:p>
        </p:txBody>
      </p:sp>
      <p:cxnSp>
        <p:nvCxnSpPr>
          <p:cNvPr id="97" name="Straight Connector 96">
            <a:extLst>
              <a:ext uri="{FF2B5EF4-FFF2-40B4-BE49-F238E27FC236}">
                <a16:creationId xmlns:a16="http://schemas.microsoft.com/office/drawing/2014/main" id="{C95CC77F-42E7-484A-A5D7-A3CA4BBA8570}"/>
              </a:ext>
            </a:extLst>
          </p:cNvPr>
          <p:cNvCxnSpPr>
            <a:cxnSpLocks/>
          </p:cNvCxnSpPr>
          <p:nvPr/>
        </p:nvCxnSpPr>
        <p:spPr>
          <a:xfrm flipH="1">
            <a:off x="9566916" y="4316128"/>
            <a:ext cx="582688" cy="575236"/>
          </a:xfrm>
          <a:prstGeom prst="line">
            <a:avLst/>
          </a:prstGeom>
          <a:noFill/>
          <a:ln w="38100" cap="flat" cmpd="sng" algn="ctr">
            <a:solidFill>
              <a:srgbClr val="D1350F"/>
            </a:solidFill>
            <a:prstDash val="solid"/>
            <a:miter lim="800000"/>
          </a:ln>
          <a:effectLst/>
        </p:spPr>
      </p:cxnSp>
      <p:cxnSp>
        <p:nvCxnSpPr>
          <p:cNvPr id="98" name="Straight Connector 97">
            <a:extLst>
              <a:ext uri="{FF2B5EF4-FFF2-40B4-BE49-F238E27FC236}">
                <a16:creationId xmlns:a16="http://schemas.microsoft.com/office/drawing/2014/main" id="{5FC5BC00-ECED-8246-B2B2-831715FB06CB}"/>
              </a:ext>
            </a:extLst>
          </p:cNvPr>
          <p:cNvCxnSpPr>
            <a:cxnSpLocks/>
          </p:cNvCxnSpPr>
          <p:nvPr/>
        </p:nvCxnSpPr>
        <p:spPr>
          <a:xfrm flipH="1">
            <a:off x="10848215" y="4340620"/>
            <a:ext cx="582688" cy="575236"/>
          </a:xfrm>
          <a:prstGeom prst="line">
            <a:avLst/>
          </a:prstGeom>
          <a:noFill/>
          <a:ln w="38100" cap="flat" cmpd="sng" algn="ctr">
            <a:solidFill>
              <a:srgbClr val="D1350F"/>
            </a:solidFill>
            <a:prstDash val="solid"/>
            <a:miter lim="800000"/>
          </a:ln>
          <a:effectLst/>
        </p:spPr>
      </p:cxnSp>
      <p:sp>
        <p:nvSpPr>
          <p:cNvPr id="99" name="Rectangle 98">
            <a:extLst>
              <a:ext uri="{FF2B5EF4-FFF2-40B4-BE49-F238E27FC236}">
                <a16:creationId xmlns:a16="http://schemas.microsoft.com/office/drawing/2014/main" id="{D68A6609-D30D-264A-B0EA-297840DD2B3C}"/>
              </a:ext>
            </a:extLst>
          </p:cNvPr>
          <p:cNvSpPr/>
          <p:nvPr/>
        </p:nvSpPr>
        <p:spPr>
          <a:xfrm>
            <a:off x="10118716" y="2380788"/>
            <a:ext cx="825985" cy="825985"/>
          </a:xfrm>
          <a:prstGeom prst="rect">
            <a:avLst/>
          </a:prstGeom>
          <a:solidFill>
            <a:srgbClr val="4E362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Oracle Sans"/>
              <a:ea typeface="+mn-ea"/>
              <a:cs typeface="+mn-cs"/>
            </a:endParaRPr>
          </a:p>
        </p:txBody>
      </p:sp>
      <p:pic>
        <p:nvPicPr>
          <p:cNvPr id="100" name="Graphic 140">
            <a:extLst>
              <a:ext uri="{FF2B5EF4-FFF2-40B4-BE49-F238E27FC236}">
                <a16:creationId xmlns:a16="http://schemas.microsoft.com/office/drawing/2014/main" id="{8E3695DD-F946-8E44-8033-A108EC78327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0246093" y="2502961"/>
            <a:ext cx="581640" cy="581640"/>
          </a:xfrm>
          <a:prstGeom prst="rect">
            <a:avLst/>
          </a:prstGeom>
        </p:spPr>
      </p:pic>
      <p:pic>
        <p:nvPicPr>
          <p:cNvPr id="101" name="Graphic 76">
            <a:extLst>
              <a:ext uri="{FF2B5EF4-FFF2-40B4-BE49-F238E27FC236}">
                <a16:creationId xmlns:a16="http://schemas.microsoft.com/office/drawing/2014/main" id="{423B1869-F434-0647-991D-5A6203FE930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4815169" y="1234741"/>
            <a:ext cx="477314" cy="477314"/>
          </a:xfrm>
          <a:prstGeom prst="rect">
            <a:avLst/>
          </a:prstGeom>
        </p:spPr>
      </p:pic>
      <p:cxnSp>
        <p:nvCxnSpPr>
          <p:cNvPr id="102" name="Straight Arrow Connector 101">
            <a:extLst>
              <a:ext uri="{FF2B5EF4-FFF2-40B4-BE49-F238E27FC236}">
                <a16:creationId xmlns:a16="http://schemas.microsoft.com/office/drawing/2014/main" id="{8AE20E92-04D0-D340-B899-C7BEE62E1493}"/>
              </a:ext>
            </a:extLst>
          </p:cNvPr>
          <p:cNvCxnSpPr>
            <a:cxnSpLocks/>
          </p:cNvCxnSpPr>
          <p:nvPr/>
        </p:nvCxnSpPr>
        <p:spPr>
          <a:xfrm flipH="1">
            <a:off x="3798573" y="1690673"/>
            <a:ext cx="1052798" cy="1035376"/>
          </a:xfrm>
          <a:prstGeom prst="straightConnector1">
            <a:avLst/>
          </a:prstGeom>
          <a:noFill/>
          <a:ln w="22225" cap="flat" cmpd="sng" algn="ctr">
            <a:solidFill>
              <a:srgbClr val="94AFAF">
                <a:lumMod val="75000"/>
              </a:srgbClr>
            </a:solidFill>
            <a:prstDash val="solid"/>
            <a:miter lim="800000"/>
            <a:headEnd type="triangle"/>
            <a:tailEnd type="triangle"/>
          </a:ln>
          <a:effectLst/>
        </p:spPr>
      </p:cxnSp>
      <p:pic>
        <p:nvPicPr>
          <p:cNvPr id="103" name="Graphic 75">
            <a:extLst>
              <a:ext uri="{FF2B5EF4-FFF2-40B4-BE49-F238E27FC236}">
                <a16:creationId xmlns:a16="http://schemas.microsoft.com/office/drawing/2014/main" id="{C796006D-E82D-B44C-B88F-F086FCB4B96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3753293" y="1810987"/>
            <a:ext cx="959081" cy="959081"/>
          </a:xfrm>
          <a:prstGeom prst="rect">
            <a:avLst/>
          </a:prstGeom>
        </p:spPr>
      </p:pic>
      <p:cxnSp>
        <p:nvCxnSpPr>
          <p:cNvPr id="105" name="Straight Connector 104">
            <a:extLst>
              <a:ext uri="{FF2B5EF4-FFF2-40B4-BE49-F238E27FC236}">
                <a16:creationId xmlns:a16="http://schemas.microsoft.com/office/drawing/2014/main" id="{22C06BDF-86F0-B943-A771-EE680F1C481F}"/>
              </a:ext>
            </a:extLst>
          </p:cNvPr>
          <p:cNvCxnSpPr>
            <a:cxnSpLocks/>
          </p:cNvCxnSpPr>
          <p:nvPr/>
        </p:nvCxnSpPr>
        <p:spPr>
          <a:xfrm flipH="1">
            <a:off x="6324388" y="1246743"/>
            <a:ext cx="10488" cy="4910828"/>
          </a:xfrm>
          <a:prstGeom prst="line">
            <a:avLst/>
          </a:prstGeom>
          <a:noFill/>
          <a:ln w="9525" cap="flat" cmpd="sng" algn="ctr">
            <a:solidFill>
              <a:sysClr val="window" lastClr="FFFFFF">
                <a:lumMod val="65000"/>
              </a:sysClr>
            </a:solidFill>
            <a:prstDash val="solid"/>
            <a:miter lim="800000"/>
          </a:ln>
          <a:effectLst/>
        </p:spPr>
      </p:cxnSp>
      <p:sp>
        <p:nvSpPr>
          <p:cNvPr id="107" name="Title 1">
            <a:extLst>
              <a:ext uri="{FF2B5EF4-FFF2-40B4-BE49-F238E27FC236}">
                <a16:creationId xmlns:a16="http://schemas.microsoft.com/office/drawing/2014/main" id="{F4EEDEEB-179F-C440-9B1B-6EB9D52B140C}"/>
              </a:ext>
            </a:extLst>
          </p:cNvPr>
          <p:cNvSpPr txBox="1">
            <a:spLocks/>
          </p:cNvSpPr>
          <p:nvPr/>
        </p:nvSpPr>
        <p:spPr>
          <a:xfrm>
            <a:off x="531950" y="249382"/>
            <a:ext cx="7650946" cy="6279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b="1" i="0" kern="1200">
                <a:solidFill>
                  <a:schemeClr val="tx1"/>
                </a:solidFill>
                <a:latin typeface="Oracle Sans" panose="020B0503020204020204" pitchFamily="34" charset="0"/>
                <a:ea typeface="+mj-ea"/>
                <a:cs typeface="Oracle Sans" panose="020B05030202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err="1" smtClean="0">
                <a:ln>
                  <a:noFill/>
                </a:ln>
                <a:solidFill>
                  <a:schemeClr val="bg1"/>
                </a:solidFill>
                <a:effectLst/>
                <a:uLnTx/>
                <a:uFillTx/>
                <a:latin typeface="Oracle Sans" panose="020B0503020204020204" pitchFamily="34" charset="0"/>
                <a:ea typeface="+mj-ea"/>
                <a:cs typeface="Oracle Sans" panose="020B0503020204020204" pitchFamily="34" charset="0"/>
              </a:rPr>
              <a:t>Título</a:t>
            </a:r>
            <a:r>
              <a:rPr kumimoji="0" lang="en-US" sz="2800" b="1" i="0" u="none" strike="noStrike" kern="1200" cap="none" spc="0" normalizeH="0" noProof="0" dirty="0" smtClean="0">
                <a:ln>
                  <a:noFill/>
                </a:ln>
                <a:solidFill>
                  <a:schemeClr val="bg1"/>
                </a:solidFill>
                <a:effectLst/>
                <a:uLnTx/>
                <a:uFillTx/>
                <a:latin typeface="Oracle Sans" panose="020B0503020204020204" pitchFamily="34" charset="0"/>
                <a:ea typeface="+mj-ea"/>
                <a:cs typeface="Oracle Sans" panose="020B0503020204020204" pitchFamily="34" charset="0"/>
              </a:rPr>
              <a:t> de </a:t>
            </a:r>
            <a:r>
              <a:rPr kumimoji="0" lang="en-US" sz="2800" b="1" i="0" u="none" strike="noStrike" kern="1200" cap="none" spc="0" normalizeH="0" noProof="0" dirty="0" err="1" smtClean="0">
                <a:ln>
                  <a:noFill/>
                </a:ln>
                <a:solidFill>
                  <a:schemeClr val="bg1"/>
                </a:solidFill>
                <a:effectLst/>
                <a:uLnTx/>
                <a:uFillTx/>
                <a:latin typeface="Oracle Sans" panose="020B0503020204020204" pitchFamily="34" charset="0"/>
                <a:ea typeface="+mj-ea"/>
                <a:cs typeface="Oracle Sans" panose="020B0503020204020204" pitchFamily="34" charset="0"/>
              </a:rPr>
              <a:t>conteúdo</a:t>
            </a:r>
            <a:r>
              <a:rPr kumimoji="0" lang="en-US" sz="2800" b="1" i="0" u="none" strike="noStrike" kern="1200" cap="none" spc="0" normalizeH="0" noProof="0" dirty="0" smtClean="0">
                <a:ln>
                  <a:noFill/>
                </a:ln>
                <a:solidFill>
                  <a:schemeClr val="bg1"/>
                </a:solidFill>
                <a:effectLst/>
                <a:uLnTx/>
                <a:uFillTx/>
                <a:latin typeface="Oracle Sans" panose="020B0503020204020204" pitchFamily="34" charset="0"/>
                <a:ea typeface="+mj-ea"/>
                <a:cs typeface="Oracle Sans" panose="020B0503020204020204" pitchFamily="34" charset="0"/>
              </a:rPr>
              <a:t> </a:t>
            </a:r>
            <a:r>
              <a:rPr kumimoji="0" lang="en-US" sz="2800" b="1" i="0" u="none" strike="noStrike" kern="1200" cap="none" spc="0" normalizeH="0" noProof="0" dirty="0" err="1" smtClean="0">
                <a:ln>
                  <a:noFill/>
                </a:ln>
                <a:solidFill>
                  <a:schemeClr val="bg1"/>
                </a:solidFill>
                <a:effectLst/>
                <a:uLnTx/>
                <a:uFillTx/>
                <a:latin typeface="Oracle Sans" panose="020B0503020204020204" pitchFamily="34" charset="0"/>
                <a:ea typeface="+mj-ea"/>
                <a:cs typeface="Oracle Sans" panose="020B0503020204020204" pitchFamily="34" charset="0"/>
              </a:rPr>
              <a:t>organizado</a:t>
            </a:r>
            <a:r>
              <a:rPr kumimoji="0" lang="en-US" sz="2800" b="1" i="0" u="none" strike="noStrike" kern="1200" cap="none" spc="0" normalizeH="0" noProof="0" dirty="0" smtClean="0">
                <a:ln>
                  <a:noFill/>
                </a:ln>
                <a:solidFill>
                  <a:schemeClr val="bg1"/>
                </a:solidFill>
                <a:effectLst/>
                <a:uLnTx/>
                <a:uFillTx/>
                <a:latin typeface="Oracle Sans" panose="020B0503020204020204" pitchFamily="34" charset="0"/>
                <a:ea typeface="+mj-ea"/>
                <a:cs typeface="Oracle Sans" panose="020B0503020204020204" pitchFamily="34" charset="0"/>
              </a:rPr>
              <a:t> </a:t>
            </a:r>
            <a:r>
              <a:rPr kumimoji="0" lang="en-US" sz="2800" b="1" i="0" u="none" strike="noStrike" kern="1200" cap="none" spc="0" normalizeH="0" noProof="0" dirty="0" err="1" smtClean="0">
                <a:ln>
                  <a:noFill/>
                </a:ln>
                <a:solidFill>
                  <a:schemeClr val="bg1"/>
                </a:solidFill>
                <a:effectLst/>
                <a:uLnTx/>
                <a:uFillTx/>
                <a:latin typeface="Oracle Sans" panose="020B0503020204020204" pitchFamily="34" charset="0"/>
                <a:ea typeface="+mj-ea"/>
                <a:cs typeface="Oracle Sans" panose="020B0503020204020204" pitchFamily="34" charset="0"/>
              </a:rPr>
              <a:t>em</a:t>
            </a:r>
            <a:r>
              <a:rPr kumimoji="0" lang="en-US" sz="2800" b="1" i="0" u="none" strike="noStrike" kern="1200" cap="none" spc="0" normalizeH="0" noProof="0" dirty="0" smtClean="0">
                <a:ln>
                  <a:noFill/>
                </a:ln>
                <a:solidFill>
                  <a:schemeClr val="bg1"/>
                </a:solidFill>
                <a:effectLst/>
                <a:uLnTx/>
                <a:uFillTx/>
                <a:latin typeface="Oracle Sans" panose="020B0503020204020204" pitchFamily="34" charset="0"/>
                <a:ea typeface="+mj-ea"/>
                <a:cs typeface="Oracle Sans" panose="020B0503020204020204" pitchFamily="34" charset="0"/>
              </a:rPr>
              <a:t> 2 </a:t>
            </a:r>
            <a:r>
              <a:rPr kumimoji="0" lang="en-US" sz="2800" b="1" i="0" u="none" strike="noStrike" kern="1200" cap="none" spc="0" normalizeH="0" noProof="0" dirty="0" err="1" smtClean="0">
                <a:ln>
                  <a:noFill/>
                </a:ln>
                <a:solidFill>
                  <a:schemeClr val="bg1"/>
                </a:solidFill>
                <a:effectLst/>
                <a:uLnTx/>
                <a:uFillTx/>
                <a:latin typeface="Oracle Sans" panose="020B0503020204020204" pitchFamily="34" charset="0"/>
                <a:ea typeface="+mj-ea"/>
                <a:cs typeface="Oracle Sans" panose="020B0503020204020204" pitchFamily="34" charset="0"/>
              </a:rPr>
              <a:t>colunas</a:t>
            </a:r>
            <a:endParaRPr kumimoji="0" lang="en-US" sz="2800" b="1" i="0" u="none" strike="noStrike" kern="1200" cap="none" spc="0" normalizeH="0" baseline="0" noProof="0" dirty="0">
              <a:ln>
                <a:noFill/>
              </a:ln>
              <a:solidFill>
                <a:schemeClr val="bg1"/>
              </a:solidFill>
              <a:effectLst/>
              <a:uLnTx/>
              <a:uFillTx/>
              <a:latin typeface="Oracle Sans" panose="020B0503020204020204" pitchFamily="34" charset="0"/>
              <a:ea typeface="+mj-ea"/>
              <a:cs typeface="Oracle Sans" panose="020B0503020204020204" pitchFamily="34" charset="0"/>
            </a:endParaRPr>
          </a:p>
        </p:txBody>
      </p:sp>
    </p:spTree>
    <p:extLst>
      <p:ext uri="{BB962C8B-B14F-4D97-AF65-F5344CB8AC3E}">
        <p14:creationId xmlns:p14="http://schemas.microsoft.com/office/powerpoint/2010/main" val="2215079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3000" contrast="-3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sp>
        <p:nvSpPr>
          <p:cNvPr id="13" name="Rectangle 12"/>
          <p:cNvSpPr/>
          <p:nvPr/>
        </p:nvSpPr>
        <p:spPr>
          <a:xfrm>
            <a:off x="7010522" y="293691"/>
            <a:ext cx="4860000" cy="338554"/>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0000"/>
                </a:solidFill>
                <a:effectLst/>
                <a:uLnTx/>
                <a:uFillTx/>
                <a:latin typeface="Oracle Sans" panose="020B0503020204020204" pitchFamily="34" charset="0"/>
                <a:ea typeface="+mn-ea"/>
                <a:cs typeface="Oracle Sans" panose="020B0503020204020204" pitchFamily="34" charset="0"/>
              </a:rPr>
              <a:t>Remover </a:t>
            </a:r>
            <a:r>
              <a:rPr kumimoji="0" lang="en-US" sz="1600" b="1" i="0" u="none" strike="noStrike" kern="1200" cap="none" spc="0" normalizeH="0" baseline="0" noProof="0" dirty="0" err="1" smtClean="0">
                <a:ln>
                  <a:noFill/>
                </a:ln>
                <a:solidFill>
                  <a:srgbClr val="FF0000"/>
                </a:solidFill>
                <a:effectLst/>
                <a:uLnTx/>
                <a:uFillTx/>
                <a:latin typeface="Oracle Sans" panose="020B0503020204020204" pitchFamily="34" charset="0"/>
                <a:ea typeface="+mn-ea"/>
                <a:cs typeface="Oracle Sans" panose="020B0503020204020204" pitchFamily="34" charset="0"/>
              </a:rPr>
              <a:t>esta</a:t>
            </a:r>
            <a:r>
              <a:rPr kumimoji="0" lang="en-US" sz="1600" b="1" i="0" u="none" strike="noStrike" kern="1200" cap="none" spc="0" normalizeH="0" baseline="0" noProof="0" dirty="0" smtClean="0">
                <a:ln>
                  <a:noFill/>
                </a:ln>
                <a:solidFill>
                  <a:srgbClr val="FF0000"/>
                </a:solidFill>
                <a:effectLst/>
                <a:uLnTx/>
                <a:uFillTx/>
                <a:latin typeface="Oracle Sans" panose="020B0503020204020204" pitchFamily="34" charset="0"/>
                <a:ea typeface="+mn-ea"/>
                <a:cs typeface="Oracle Sans" panose="020B0503020204020204" pitchFamily="34" charset="0"/>
              </a:rPr>
              <a:t> </a:t>
            </a:r>
            <a:r>
              <a:rPr kumimoji="0" lang="en-US" sz="1600" b="1" i="0" u="none" strike="noStrike" kern="1200" cap="none" spc="0" normalizeH="0" baseline="0" noProof="0" dirty="0" err="1" smtClean="0">
                <a:ln>
                  <a:noFill/>
                </a:ln>
                <a:solidFill>
                  <a:srgbClr val="FF0000"/>
                </a:solidFill>
                <a:effectLst/>
                <a:uLnTx/>
                <a:uFillTx/>
                <a:latin typeface="Oracle Sans" panose="020B0503020204020204" pitchFamily="34" charset="0"/>
                <a:ea typeface="+mn-ea"/>
                <a:cs typeface="Oracle Sans" panose="020B0503020204020204" pitchFamily="34" charset="0"/>
              </a:rPr>
              <a:t>etiqueta</a:t>
            </a:r>
            <a:r>
              <a:rPr kumimoji="0" lang="en-US" sz="1600" b="1" i="0" u="none" strike="noStrike" kern="1200" cap="none" spc="0" normalizeH="0" baseline="0" noProof="0" dirty="0" smtClean="0">
                <a:ln>
                  <a:noFill/>
                </a:ln>
                <a:solidFill>
                  <a:srgbClr val="FF0000"/>
                </a:solidFill>
                <a:effectLst/>
                <a:uLnTx/>
                <a:uFillTx/>
                <a:latin typeface="Oracle Sans" panose="020B0503020204020204" pitchFamily="34" charset="0"/>
                <a:ea typeface="+mn-ea"/>
                <a:cs typeface="Oracle Sans" panose="020B0503020204020204" pitchFamily="34" charset="0"/>
              </a:rPr>
              <a:t> antes da </a:t>
            </a:r>
            <a:r>
              <a:rPr kumimoji="0" lang="en-US" sz="1600" b="1" i="0" u="none" strike="noStrike" kern="1200" cap="none" spc="0" normalizeH="0" baseline="0" noProof="0" dirty="0" err="1" smtClean="0">
                <a:ln>
                  <a:noFill/>
                </a:ln>
                <a:solidFill>
                  <a:srgbClr val="FF0000"/>
                </a:solidFill>
                <a:effectLst/>
                <a:uLnTx/>
                <a:uFillTx/>
                <a:latin typeface="Oracle Sans" panose="020B0503020204020204" pitchFamily="34" charset="0"/>
                <a:ea typeface="+mn-ea"/>
                <a:cs typeface="Oracle Sans" panose="020B0503020204020204" pitchFamily="34" charset="0"/>
              </a:rPr>
              <a:t>apresentação</a:t>
            </a:r>
            <a:r>
              <a:rPr kumimoji="0" lang="en-US" sz="1600" b="1" i="0" u="none" strike="noStrike" kern="1200" cap="none" spc="0" normalizeH="0" baseline="0" noProof="0" dirty="0" smtClean="0">
                <a:ln>
                  <a:noFill/>
                </a:ln>
                <a:solidFill>
                  <a:srgbClr val="FF0000"/>
                </a:solidFill>
                <a:effectLst/>
                <a:uLnTx/>
                <a:uFillTx/>
                <a:latin typeface="Oracle Sans" panose="020B0503020204020204" pitchFamily="34" charset="0"/>
                <a:ea typeface="+mn-ea"/>
                <a:cs typeface="Oracle Sans" panose="020B0503020204020204" pitchFamily="34" charset="0"/>
              </a:rPr>
              <a:t> :D</a:t>
            </a:r>
            <a:endParaRPr kumimoji="0" lang="en-US" sz="1600" b="1" i="0" u="none" strike="noStrike" kern="1200" cap="none" spc="0" normalizeH="0" baseline="0" noProof="0" dirty="0">
              <a:ln>
                <a:noFill/>
              </a:ln>
              <a:solidFill>
                <a:srgbClr val="FF0000"/>
              </a:solidFill>
              <a:effectLst/>
              <a:uLnTx/>
              <a:uFillTx/>
              <a:latin typeface="Oracle Sans" panose="020B0503020204020204" pitchFamily="34" charset="0"/>
              <a:ea typeface="+mn-ea"/>
              <a:cs typeface="Oracle Sans" panose="020B0503020204020204" pitchFamily="34" charset="0"/>
            </a:endParaRPr>
          </a:p>
        </p:txBody>
      </p:sp>
      <p:sp>
        <p:nvSpPr>
          <p:cNvPr id="107" name="Title 1">
            <a:extLst>
              <a:ext uri="{FF2B5EF4-FFF2-40B4-BE49-F238E27FC236}">
                <a16:creationId xmlns:a16="http://schemas.microsoft.com/office/drawing/2014/main" id="{F4EEDEEB-179F-C440-9B1B-6EB9D52B140C}"/>
              </a:ext>
            </a:extLst>
          </p:cNvPr>
          <p:cNvSpPr txBox="1">
            <a:spLocks/>
          </p:cNvSpPr>
          <p:nvPr/>
        </p:nvSpPr>
        <p:spPr>
          <a:xfrm>
            <a:off x="531950" y="249382"/>
            <a:ext cx="7650946" cy="62795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b="1" i="0" kern="1200">
                <a:solidFill>
                  <a:schemeClr val="tx1"/>
                </a:solidFill>
                <a:latin typeface="Oracle Sans" panose="020B0503020204020204" pitchFamily="34" charset="0"/>
                <a:ea typeface="+mj-ea"/>
                <a:cs typeface="Oracle Sans" panose="020B05030202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err="1" smtClean="0">
                <a:ln>
                  <a:noFill/>
                </a:ln>
                <a:solidFill>
                  <a:schemeClr val="bg1"/>
                </a:solidFill>
                <a:effectLst/>
                <a:uLnTx/>
                <a:uFillTx/>
                <a:latin typeface="Oracle Sans" panose="020B0503020204020204" pitchFamily="34" charset="0"/>
                <a:ea typeface="+mj-ea"/>
                <a:cs typeface="Oracle Sans" panose="020B0503020204020204" pitchFamily="34" charset="0"/>
              </a:rPr>
              <a:t>Título</a:t>
            </a:r>
            <a:r>
              <a:rPr kumimoji="0" lang="en-US" sz="2800" b="1" i="0" u="none" strike="noStrike" kern="1200" cap="none" spc="0" normalizeH="0" noProof="0" dirty="0" smtClean="0">
                <a:ln>
                  <a:noFill/>
                </a:ln>
                <a:solidFill>
                  <a:schemeClr val="bg1"/>
                </a:solidFill>
                <a:effectLst/>
                <a:uLnTx/>
                <a:uFillTx/>
                <a:latin typeface="Oracle Sans" panose="020B0503020204020204" pitchFamily="34" charset="0"/>
                <a:ea typeface="+mj-ea"/>
                <a:cs typeface="Oracle Sans" panose="020B0503020204020204" pitchFamily="34" charset="0"/>
              </a:rPr>
              <a:t> de </a:t>
            </a:r>
            <a:r>
              <a:rPr kumimoji="0" lang="en-US" sz="2800" b="1" i="0" u="none" strike="noStrike" kern="1200" cap="none" spc="0" normalizeH="0" noProof="0" dirty="0" err="1" smtClean="0">
                <a:ln>
                  <a:noFill/>
                </a:ln>
                <a:solidFill>
                  <a:schemeClr val="bg1"/>
                </a:solidFill>
                <a:effectLst/>
                <a:uLnTx/>
                <a:uFillTx/>
                <a:latin typeface="Oracle Sans" panose="020B0503020204020204" pitchFamily="34" charset="0"/>
                <a:ea typeface="+mj-ea"/>
                <a:cs typeface="Oracle Sans" panose="020B0503020204020204" pitchFamily="34" charset="0"/>
              </a:rPr>
              <a:t>conteúdo</a:t>
            </a:r>
            <a:r>
              <a:rPr kumimoji="0" lang="en-US" sz="2800" b="1" i="0" u="none" strike="noStrike" kern="1200" cap="none" spc="0" normalizeH="0" noProof="0" dirty="0" smtClean="0">
                <a:ln>
                  <a:noFill/>
                </a:ln>
                <a:solidFill>
                  <a:schemeClr val="bg1"/>
                </a:solidFill>
                <a:effectLst/>
                <a:uLnTx/>
                <a:uFillTx/>
                <a:latin typeface="Oracle Sans" panose="020B0503020204020204" pitchFamily="34" charset="0"/>
                <a:ea typeface="+mj-ea"/>
                <a:cs typeface="Oracle Sans" panose="020B0503020204020204" pitchFamily="34" charset="0"/>
              </a:rPr>
              <a:t> </a:t>
            </a:r>
            <a:r>
              <a:rPr kumimoji="0" lang="en-US" sz="2800" b="1" i="0" u="none" strike="noStrike" kern="1200" cap="none" spc="0" normalizeH="0" noProof="0" dirty="0" err="1" smtClean="0">
                <a:ln>
                  <a:noFill/>
                </a:ln>
                <a:solidFill>
                  <a:schemeClr val="bg1"/>
                </a:solidFill>
                <a:effectLst/>
                <a:uLnTx/>
                <a:uFillTx/>
                <a:latin typeface="Oracle Sans" panose="020B0503020204020204" pitchFamily="34" charset="0"/>
                <a:ea typeface="+mj-ea"/>
                <a:cs typeface="Oracle Sans" panose="020B0503020204020204" pitchFamily="34" charset="0"/>
              </a:rPr>
              <a:t>organizado</a:t>
            </a:r>
            <a:r>
              <a:rPr kumimoji="0" lang="en-US" sz="2800" b="1" i="0" u="none" strike="noStrike" kern="1200" cap="none" spc="0" normalizeH="0" noProof="0" dirty="0" smtClean="0">
                <a:ln>
                  <a:noFill/>
                </a:ln>
                <a:solidFill>
                  <a:schemeClr val="bg1"/>
                </a:solidFill>
                <a:effectLst/>
                <a:uLnTx/>
                <a:uFillTx/>
                <a:latin typeface="Oracle Sans" panose="020B0503020204020204" pitchFamily="34" charset="0"/>
                <a:ea typeface="+mj-ea"/>
                <a:cs typeface="Oracle Sans" panose="020B0503020204020204" pitchFamily="34" charset="0"/>
              </a:rPr>
              <a:t> </a:t>
            </a:r>
            <a:r>
              <a:rPr kumimoji="0" lang="en-US" sz="2800" b="1" i="0" u="none" strike="noStrike" kern="1200" cap="none" spc="0" normalizeH="0" noProof="0" dirty="0" err="1" smtClean="0">
                <a:ln>
                  <a:noFill/>
                </a:ln>
                <a:solidFill>
                  <a:schemeClr val="bg1"/>
                </a:solidFill>
                <a:effectLst/>
                <a:uLnTx/>
                <a:uFillTx/>
                <a:latin typeface="Oracle Sans" panose="020B0503020204020204" pitchFamily="34" charset="0"/>
                <a:ea typeface="+mj-ea"/>
                <a:cs typeface="Oracle Sans" panose="020B0503020204020204" pitchFamily="34" charset="0"/>
              </a:rPr>
              <a:t>em</a:t>
            </a:r>
            <a:r>
              <a:rPr kumimoji="0" lang="en-US" sz="2800" b="1" i="0" u="none" strike="noStrike" kern="1200" cap="none" spc="0" normalizeH="0" noProof="0" dirty="0" smtClean="0">
                <a:ln>
                  <a:noFill/>
                </a:ln>
                <a:solidFill>
                  <a:schemeClr val="bg1"/>
                </a:solidFill>
                <a:effectLst/>
                <a:uLnTx/>
                <a:uFillTx/>
                <a:latin typeface="Oracle Sans" panose="020B0503020204020204" pitchFamily="34" charset="0"/>
                <a:ea typeface="+mj-ea"/>
                <a:cs typeface="Oracle Sans" panose="020B0503020204020204" pitchFamily="34" charset="0"/>
              </a:rPr>
              <a:t> 3 </a:t>
            </a:r>
            <a:r>
              <a:rPr kumimoji="0" lang="en-US" sz="2800" b="1" i="0" u="none" strike="noStrike" kern="1200" cap="none" spc="0" normalizeH="0" noProof="0" dirty="0" err="1" smtClean="0">
                <a:ln>
                  <a:noFill/>
                </a:ln>
                <a:solidFill>
                  <a:schemeClr val="bg1"/>
                </a:solidFill>
                <a:effectLst/>
                <a:uLnTx/>
                <a:uFillTx/>
                <a:latin typeface="Oracle Sans" panose="020B0503020204020204" pitchFamily="34" charset="0"/>
                <a:ea typeface="+mj-ea"/>
                <a:cs typeface="Oracle Sans" panose="020B0503020204020204" pitchFamily="34" charset="0"/>
              </a:rPr>
              <a:t>colunas</a:t>
            </a:r>
            <a:endParaRPr kumimoji="0" lang="en-US" sz="2800" b="1" i="0" u="none" strike="noStrike" kern="1200" cap="none" spc="0" normalizeH="0" baseline="0" noProof="0" dirty="0">
              <a:ln>
                <a:noFill/>
              </a:ln>
              <a:solidFill>
                <a:schemeClr val="bg1"/>
              </a:solidFill>
              <a:effectLst/>
              <a:uLnTx/>
              <a:uFillTx/>
              <a:latin typeface="Oracle Sans" panose="020B0503020204020204" pitchFamily="34" charset="0"/>
              <a:ea typeface="+mj-ea"/>
              <a:cs typeface="Oracle Sans" panose="020B0503020204020204" pitchFamily="34" charset="0"/>
            </a:endParaRPr>
          </a:p>
        </p:txBody>
      </p:sp>
      <p:sp>
        <p:nvSpPr>
          <p:cNvPr id="130" name="Text Placeholder 6">
            <a:extLst>
              <a:ext uri="{FF2B5EF4-FFF2-40B4-BE49-F238E27FC236}">
                <a16:creationId xmlns:a16="http://schemas.microsoft.com/office/drawing/2014/main" id="{67F05462-DCEC-7044-AB1C-E7E096C3627C}"/>
              </a:ext>
            </a:extLst>
          </p:cNvPr>
          <p:cNvSpPr txBox="1">
            <a:spLocks/>
          </p:cNvSpPr>
          <p:nvPr/>
        </p:nvSpPr>
        <p:spPr>
          <a:xfrm>
            <a:off x="531289" y="1545151"/>
            <a:ext cx="2367205" cy="2302065"/>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150" b="0" i="0" kern="1200">
                <a:solidFill>
                  <a:schemeClr val="tx1"/>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en-US" sz="1150" b="0" i="0" u="none" strike="noStrike" kern="1200" cap="none" spc="0" normalizeH="0" baseline="0" noProof="0" dirty="0" smtClean="0">
                <a:ln>
                  <a:noFill/>
                </a:ln>
                <a:solidFill>
                  <a:schemeClr val="bg1"/>
                </a:solidFill>
                <a:effectLst/>
                <a:uLnTx/>
                <a:uFillTx/>
                <a:latin typeface="Oracle Sans" panose="020B0503020204020204" pitchFamily="34" charset="0"/>
                <a:ea typeface="+mn-ea"/>
                <a:cs typeface="Oracle Sans" panose="020B0503020204020204" pitchFamily="34" charset="0"/>
              </a:rPr>
              <a:t>Use these illustrations to the right when depicting groupings in your diagrams. Groupings are divided by logical and physical resource groupings and are indicated by dashed or solid outlines of different line widths.  Icons and captions are not mandatory but should be used if it add clarity </a:t>
            </a:r>
            <a:br>
              <a:rPr kumimoji="0" lang="en-US" sz="1150" b="0" i="0" u="none" strike="noStrike" kern="1200" cap="none" spc="0" normalizeH="0" baseline="0" noProof="0" dirty="0" smtClean="0">
                <a:ln>
                  <a:noFill/>
                </a:ln>
                <a:solidFill>
                  <a:schemeClr val="bg1"/>
                </a:solidFill>
                <a:effectLst/>
                <a:uLnTx/>
                <a:uFillTx/>
                <a:latin typeface="Oracle Sans" panose="020B0503020204020204" pitchFamily="34" charset="0"/>
                <a:ea typeface="+mn-ea"/>
                <a:cs typeface="Oracle Sans" panose="020B0503020204020204" pitchFamily="34" charset="0"/>
              </a:rPr>
            </a:br>
            <a:r>
              <a:rPr kumimoji="0" lang="en-US" sz="1150" b="0" i="0" u="none" strike="noStrike" kern="1200" cap="none" spc="0" normalizeH="0" baseline="0" noProof="0" dirty="0" smtClean="0">
                <a:ln>
                  <a:noFill/>
                </a:ln>
                <a:solidFill>
                  <a:schemeClr val="bg1"/>
                </a:solidFill>
                <a:effectLst/>
                <a:uLnTx/>
                <a:uFillTx/>
                <a:latin typeface="Oracle Sans" panose="020B0503020204020204" pitchFamily="34" charset="0"/>
                <a:ea typeface="+mn-ea"/>
                <a:cs typeface="Oracle Sans" panose="020B0503020204020204" pitchFamily="34" charset="0"/>
              </a:rPr>
              <a:t>and purpose to your diagram.</a:t>
            </a: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endParaRPr kumimoji="0" lang="en-US" sz="1150" b="0" i="0" u="none" strike="noStrike" kern="1200" cap="none" spc="0" normalizeH="0" baseline="0" noProof="0" dirty="0" smtClean="0">
              <a:ln>
                <a:noFill/>
              </a:ln>
              <a:solidFill>
                <a:schemeClr val="bg1"/>
              </a:solidFill>
              <a:effectLst/>
              <a:uLnTx/>
              <a:uFillTx/>
              <a:latin typeface="Oracle Sans" panose="020B0503020204020204" pitchFamily="34" charset="0"/>
              <a:ea typeface="+mn-ea"/>
              <a:cs typeface="Oracle Sans" panose="020B0503020204020204" pitchFamily="34" charset="0"/>
            </a:endParaRP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endParaRPr kumimoji="0" lang="en-US" sz="1150" b="0" i="0" u="none" strike="noStrike" kern="1200" cap="none" spc="0" normalizeH="0" baseline="0" noProof="0" dirty="0" smtClean="0">
              <a:ln>
                <a:noFill/>
              </a:ln>
              <a:solidFill>
                <a:schemeClr val="bg1"/>
              </a:solidFill>
              <a:effectLst/>
              <a:uLnTx/>
              <a:uFillTx/>
              <a:latin typeface="Oracle Sans" panose="020B0503020204020204" pitchFamily="34" charset="0"/>
              <a:ea typeface="+mn-ea"/>
              <a:cs typeface="Oracle Sans" panose="020B0503020204020204" pitchFamily="34" charset="0"/>
            </a:endParaRP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endParaRPr kumimoji="0" lang="en-US" sz="1150" b="0"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endParaRPr>
          </a:p>
        </p:txBody>
      </p:sp>
      <p:sp>
        <p:nvSpPr>
          <p:cNvPr id="131" name="Text Placeholder 8">
            <a:extLst>
              <a:ext uri="{FF2B5EF4-FFF2-40B4-BE49-F238E27FC236}">
                <a16:creationId xmlns:a16="http://schemas.microsoft.com/office/drawing/2014/main" id="{F6AE7BA5-95E1-D14B-B446-8778EE03487D}"/>
              </a:ext>
            </a:extLst>
          </p:cNvPr>
          <p:cNvSpPr txBox="1">
            <a:spLocks/>
          </p:cNvSpPr>
          <p:nvPr/>
        </p:nvSpPr>
        <p:spPr>
          <a:xfrm>
            <a:off x="531289" y="1188511"/>
            <a:ext cx="3062811" cy="356640"/>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600" b="1" i="0" kern="1200">
                <a:solidFill>
                  <a:schemeClr val="accent6"/>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smtClean="0">
                <a:ln>
                  <a:noFill/>
                </a:ln>
                <a:solidFill>
                  <a:schemeClr val="bg1"/>
                </a:solidFill>
                <a:effectLst/>
                <a:uLnTx/>
                <a:uFillTx/>
                <a:latin typeface="Oracle Sans" panose="020B0503020204020204" pitchFamily="34" charset="0"/>
                <a:ea typeface="+mn-ea"/>
                <a:cs typeface="Oracle Sans" panose="020B0503020204020204" pitchFamily="34" charset="0"/>
              </a:rPr>
              <a:t>Groupings</a:t>
            </a:r>
            <a:endParaRPr kumimoji="0" lang="en-US" sz="1600" b="1" i="0" u="none" strike="noStrike" kern="1200" cap="none" spc="0" normalizeH="0" baseline="0" noProof="0" dirty="0">
              <a:ln>
                <a:noFill/>
              </a:ln>
              <a:solidFill>
                <a:schemeClr val="bg1"/>
              </a:solidFill>
              <a:effectLst/>
              <a:uLnTx/>
              <a:uFillTx/>
              <a:latin typeface="Oracle Sans" panose="020B0503020204020204" pitchFamily="34" charset="0"/>
              <a:ea typeface="+mn-ea"/>
              <a:cs typeface="Oracle Sans" panose="020B0503020204020204" pitchFamily="34" charset="0"/>
            </a:endParaRPr>
          </a:p>
        </p:txBody>
      </p:sp>
      <p:sp>
        <p:nvSpPr>
          <p:cNvPr id="132" name="Rectangle 131">
            <a:extLst>
              <a:ext uri="{FF2B5EF4-FFF2-40B4-BE49-F238E27FC236}">
                <a16:creationId xmlns:a16="http://schemas.microsoft.com/office/drawing/2014/main" id="{8398402B-6D83-3646-8FAE-327A8D188F84}"/>
              </a:ext>
            </a:extLst>
          </p:cNvPr>
          <p:cNvSpPr/>
          <p:nvPr/>
        </p:nvSpPr>
        <p:spPr>
          <a:xfrm>
            <a:off x="3412569" y="1658851"/>
            <a:ext cx="1752600" cy="1733550"/>
          </a:xfrm>
          <a:prstGeom prst="rect">
            <a:avLst/>
          </a:prstGeom>
          <a:noFill/>
          <a:ln w="19050" cap="flat" cmpd="sng" algn="ctr">
            <a:solidFill>
              <a:schemeClr val="bg1"/>
            </a:solidFill>
            <a:prstDash val="dash"/>
            <a:miter lim="800000"/>
          </a:ln>
          <a:effectLst/>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TENANCY</a:t>
            </a:r>
          </a:p>
        </p:txBody>
      </p:sp>
      <p:sp>
        <p:nvSpPr>
          <p:cNvPr id="133" name="Rectangle 132">
            <a:extLst>
              <a:ext uri="{FF2B5EF4-FFF2-40B4-BE49-F238E27FC236}">
                <a16:creationId xmlns:a16="http://schemas.microsoft.com/office/drawing/2014/main" id="{B9309EFC-D0FF-FB41-83DD-D9B2825B4285}"/>
              </a:ext>
            </a:extLst>
          </p:cNvPr>
          <p:cNvSpPr/>
          <p:nvPr/>
        </p:nvSpPr>
        <p:spPr>
          <a:xfrm>
            <a:off x="5435333" y="1658851"/>
            <a:ext cx="1752600" cy="1733550"/>
          </a:xfrm>
          <a:prstGeom prst="rect">
            <a:avLst/>
          </a:prstGeom>
          <a:noFill/>
          <a:ln w="12700" cap="flat" cmpd="sng" algn="ctr">
            <a:solidFill>
              <a:schemeClr val="bg1"/>
            </a:solidFill>
            <a:prstDash val="dash"/>
            <a:miter lim="800000"/>
          </a:ln>
          <a:effectLst/>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COMPARTMENT</a:t>
            </a:r>
          </a:p>
        </p:txBody>
      </p:sp>
      <p:sp>
        <p:nvSpPr>
          <p:cNvPr id="134" name="Rectangle 133">
            <a:extLst>
              <a:ext uri="{FF2B5EF4-FFF2-40B4-BE49-F238E27FC236}">
                <a16:creationId xmlns:a16="http://schemas.microsoft.com/office/drawing/2014/main" id="{DF23EFAD-393E-2D48-872A-24085F913BAB}"/>
              </a:ext>
            </a:extLst>
          </p:cNvPr>
          <p:cNvSpPr/>
          <p:nvPr/>
        </p:nvSpPr>
        <p:spPr>
          <a:xfrm>
            <a:off x="7833630" y="1658851"/>
            <a:ext cx="1752600" cy="1733550"/>
          </a:xfrm>
          <a:prstGeom prst="rect">
            <a:avLst/>
          </a:prstGeom>
          <a:noFill/>
          <a:ln w="19050" cap="flat" cmpd="sng" algn="ctr">
            <a:solidFill>
              <a:schemeClr val="bg1"/>
            </a:solidFill>
            <a:prstDash val="solid"/>
            <a:miter lim="800000"/>
          </a:ln>
          <a:effectLst/>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REGION</a:t>
            </a:r>
          </a:p>
        </p:txBody>
      </p:sp>
      <p:sp>
        <p:nvSpPr>
          <p:cNvPr id="135" name="Rectangle 134">
            <a:extLst>
              <a:ext uri="{FF2B5EF4-FFF2-40B4-BE49-F238E27FC236}">
                <a16:creationId xmlns:a16="http://schemas.microsoft.com/office/drawing/2014/main" id="{13CE03C2-440B-6C4B-987F-167295DDCFC4}"/>
              </a:ext>
            </a:extLst>
          </p:cNvPr>
          <p:cNvSpPr/>
          <p:nvPr/>
        </p:nvSpPr>
        <p:spPr>
          <a:xfrm>
            <a:off x="9856394" y="1658851"/>
            <a:ext cx="1752600" cy="1733550"/>
          </a:xfrm>
          <a:prstGeom prst="rect">
            <a:avLst/>
          </a:prstGeom>
          <a:noFill/>
          <a:ln w="12700" cap="flat" cmpd="sng" algn="ctr">
            <a:solidFill>
              <a:schemeClr val="bg1"/>
            </a:solidFill>
            <a:prstDash val="solid"/>
            <a:miter lim="800000"/>
          </a:ln>
          <a:effectLst/>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AVAILABILITY DOMAIN</a:t>
            </a:r>
          </a:p>
        </p:txBody>
      </p:sp>
      <p:sp>
        <p:nvSpPr>
          <p:cNvPr id="136" name="Rectangle 135">
            <a:extLst>
              <a:ext uri="{FF2B5EF4-FFF2-40B4-BE49-F238E27FC236}">
                <a16:creationId xmlns:a16="http://schemas.microsoft.com/office/drawing/2014/main" id="{D46968C2-CDBE-E747-B159-213273FFA178}"/>
              </a:ext>
            </a:extLst>
          </p:cNvPr>
          <p:cNvSpPr/>
          <p:nvPr/>
        </p:nvSpPr>
        <p:spPr>
          <a:xfrm>
            <a:off x="7833630" y="3938732"/>
            <a:ext cx="1752600" cy="1733550"/>
          </a:xfrm>
          <a:prstGeom prst="rect">
            <a:avLst/>
          </a:prstGeom>
          <a:noFill/>
          <a:ln w="28575" cap="flat" cmpd="sng" algn="ctr">
            <a:solidFill>
              <a:schemeClr val="bg1"/>
            </a:solidFill>
            <a:prstDash val="solid"/>
            <a:miter lim="800000"/>
          </a:ln>
          <a:effectLst/>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GROUPS</a:t>
            </a:r>
          </a:p>
        </p:txBody>
      </p:sp>
      <p:sp>
        <p:nvSpPr>
          <p:cNvPr id="137" name="Rectangle 136">
            <a:extLst>
              <a:ext uri="{FF2B5EF4-FFF2-40B4-BE49-F238E27FC236}">
                <a16:creationId xmlns:a16="http://schemas.microsoft.com/office/drawing/2014/main" id="{DB2A56D2-9AB6-6E42-8AD9-9B34932EF120}"/>
              </a:ext>
            </a:extLst>
          </p:cNvPr>
          <p:cNvSpPr/>
          <p:nvPr/>
        </p:nvSpPr>
        <p:spPr>
          <a:xfrm>
            <a:off x="9856394" y="3938732"/>
            <a:ext cx="1752600" cy="1733550"/>
          </a:xfrm>
          <a:prstGeom prst="rect">
            <a:avLst/>
          </a:prstGeom>
          <a:noFill/>
          <a:ln w="19050" cap="flat" cmpd="sng" algn="ctr">
            <a:solidFill>
              <a:schemeClr val="bg1"/>
            </a:solidFill>
            <a:prstDash val="solid"/>
            <a:miter lim="800000"/>
          </a:ln>
          <a:effectLst/>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USERS</a:t>
            </a:r>
          </a:p>
        </p:txBody>
      </p:sp>
      <p:sp>
        <p:nvSpPr>
          <p:cNvPr id="138" name="Rectangle 137">
            <a:extLst>
              <a:ext uri="{FF2B5EF4-FFF2-40B4-BE49-F238E27FC236}">
                <a16:creationId xmlns:a16="http://schemas.microsoft.com/office/drawing/2014/main" id="{E2EAF527-4DD9-9C40-B4B6-2733DC833D53}"/>
              </a:ext>
            </a:extLst>
          </p:cNvPr>
          <p:cNvSpPr/>
          <p:nvPr/>
        </p:nvSpPr>
        <p:spPr>
          <a:xfrm>
            <a:off x="3437777" y="1210536"/>
            <a:ext cx="3775364" cy="356296"/>
          </a:xfrm>
          <a:prstGeom prst="rect">
            <a:avLst/>
          </a:prstGeom>
          <a:noFill/>
          <a:ln w="19050" cap="flat" cmpd="sng" algn="ctr">
            <a:noFill/>
            <a:prstDash val="dash"/>
            <a:miter lim="800000"/>
          </a:ln>
          <a:effectLst/>
        </p:spPr>
        <p:txBody>
          <a:bodyPr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Logical Groupings</a:t>
            </a:r>
          </a:p>
        </p:txBody>
      </p:sp>
      <p:sp>
        <p:nvSpPr>
          <p:cNvPr id="139" name="Rectangle 138">
            <a:extLst>
              <a:ext uri="{FF2B5EF4-FFF2-40B4-BE49-F238E27FC236}">
                <a16:creationId xmlns:a16="http://schemas.microsoft.com/office/drawing/2014/main" id="{EB07F559-C1EE-8F4E-8029-2F5BC6430A67}"/>
              </a:ext>
            </a:extLst>
          </p:cNvPr>
          <p:cNvSpPr/>
          <p:nvPr/>
        </p:nvSpPr>
        <p:spPr>
          <a:xfrm>
            <a:off x="7833630" y="1210536"/>
            <a:ext cx="3775364" cy="356296"/>
          </a:xfrm>
          <a:prstGeom prst="rect">
            <a:avLst/>
          </a:prstGeom>
          <a:noFill/>
          <a:ln w="19050" cap="flat" cmpd="sng" algn="ctr">
            <a:noFill/>
            <a:prstDash val="dash"/>
            <a:miter lim="800000"/>
          </a:ln>
          <a:effectLst/>
        </p:spPr>
        <p:txBody>
          <a:bodyPr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Physical Resource Groupings</a:t>
            </a:r>
          </a:p>
        </p:txBody>
      </p:sp>
      <p:sp>
        <p:nvSpPr>
          <p:cNvPr id="140" name="Rectangle 139">
            <a:extLst>
              <a:ext uri="{FF2B5EF4-FFF2-40B4-BE49-F238E27FC236}">
                <a16:creationId xmlns:a16="http://schemas.microsoft.com/office/drawing/2014/main" id="{B97EE46C-6E0F-3841-8D55-3200306CC4A1}"/>
              </a:ext>
            </a:extLst>
          </p:cNvPr>
          <p:cNvSpPr/>
          <p:nvPr/>
        </p:nvSpPr>
        <p:spPr>
          <a:xfrm>
            <a:off x="3412569" y="3484762"/>
            <a:ext cx="3775364" cy="356296"/>
          </a:xfrm>
          <a:prstGeom prst="rect">
            <a:avLst/>
          </a:prstGeom>
          <a:noFill/>
          <a:ln w="19050" cap="flat" cmpd="sng" algn="ctr">
            <a:noFill/>
            <a:prstDash val="dash"/>
            <a:miter lim="800000"/>
          </a:ln>
          <a:effectLst/>
        </p:spPr>
        <p:txBody>
          <a:bodyPr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Logical Network Topologies</a:t>
            </a:r>
          </a:p>
        </p:txBody>
      </p:sp>
      <p:sp>
        <p:nvSpPr>
          <p:cNvPr id="141" name="Rectangle 140">
            <a:extLst>
              <a:ext uri="{FF2B5EF4-FFF2-40B4-BE49-F238E27FC236}">
                <a16:creationId xmlns:a16="http://schemas.microsoft.com/office/drawing/2014/main" id="{C3621C6C-127E-C24E-A3D7-2A3678590B5A}"/>
              </a:ext>
            </a:extLst>
          </p:cNvPr>
          <p:cNvSpPr/>
          <p:nvPr/>
        </p:nvSpPr>
        <p:spPr>
          <a:xfrm>
            <a:off x="7833630" y="3482223"/>
            <a:ext cx="3775364" cy="356296"/>
          </a:xfrm>
          <a:prstGeom prst="rect">
            <a:avLst/>
          </a:prstGeom>
          <a:noFill/>
          <a:ln w="19050" cap="flat" cmpd="sng" algn="ctr">
            <a:noFill/>
            <a:prstDash val="dash"/>
            <a:miter lim="800000"/>
          </a:ln>
          <a:effectLst/>
        </p:spPr>
        <p:txBody>
          <a:bodyPr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User Groupings</a:t>
            </a:r>
          </a:p>
        </p:txBody>
      </p:sp>
      <p:cxnSp>
        <p:nvCxnSpPr>
          <p:cNvPr id="142" name="Straight Connector 141">
            <a:extLst>
              <a:ext uri="{FF2B5EF4-FFF2-40B4-BE49-F238E27FC236}">
                <a16:creationId xmlns:a16="http://schemas.microsoft.com/office/drawing/2014/main" id="{22C06BDF-86F0-B943-A771-EE680F1C481F}"/>
              </a:ext>
            </a:extLst>
          </p:cNvPr>
          <p:cNvCxnSpPr>
            <a:cxnSpLocks/>
          </p:cNvCxnSpPr>
          <p:nvPr/>
        </p:nvCxnSpPr>
        <p:spPr>
          <a:xfrm flipH="1">
            <a:off x="3105088" y="1246743"/>
            <a:ext cx="10488" cy="4910828"/>
          </a:xfrm>
          <a:prstGeom prst="line">
            <a:avLst/>
          </a:prstGeom>
          <a:noFill/>
          <a:ln w="9525" cap="flat" cmpd="sng" algn="ctr">
            <a:solidFill>
              <a:sysClr val="window" lastClr="FFFFFF">
                <a:lumMod val="65000"/>
              </a:sysClr>
            </a:solidFill>
            <a:prstDash val="solid"/>
            <a:miter lim="800000"/>
          </a:ln>
          <a:effectLst/>
        </p:spPr>
      </p:cxnSp>
      <p:sp>
        <p:nvSpPr>
          <p:cNvPr id="143" name="TextBox 142">
            <a:extLst>
              <a:ext uri="{FF2B5EF4-FFF2-40B4-BE49-F238E27FC236}">
                <a16:creationId xmlns:a16="http://schemas.microsoft.com/office/drawing/2014/main" id="{674657E3-D66F-AD43-8654-9B043EB4D37D}"/>
              </a:ext>
            </a:extLst>
          </p:cNvPr>
          <p:cNvSpPr txBox="1"/>
          <p:nvPr/>
        </p:nvSpPr>
        <p:spPr>
          <a:xfrm>
            <a:off x="7243763" y="6280150"/>
            <a:ext cx="0" cy="0"/>
          </a:xfrm>
          <a:prstGeom prst="rect">
            <a:avLst/>
          </a:prstGeom>
          <a:noFill/>
        </p:spPr>
        <p:txBody>
          <a:bodyPr wrap="none" lIns="0" tIns="0" rIns="0" bIns="0" rtlCol="0">
            <a:noAutofit/>
          </a:bodyPr>
          <a:lstStyle/>
          <a:p>
            <a:pPr>
              <a:lnSpc>
                <a:spcPct val="90000"/>
              </a:lnSpc>
            </a:pPr>
            <a:endParaRPr lang="en-US" dirty="0">
              <a:solidFill>
                <a:schemeClr val="bg1"/>
              </a:solidFill>
              <a:latin typeface="Oracle Sans"/>
            </a:endParaRPr>
          </a:p>
        </p:txBody>
      </p:sp>
      <p:grpSp>
        <p:nvGrpSpPr>
          <p:cNvPr id="150" name="Group 149">
            <a:extLst>
              <a:ext uri="{FF2B5EF4-FFF2-40B4-BE49-F238E27FC236}">
                <a16:creationId xmlns:a16="http://schemas.microsoft.com/office/drawing/2014/main" id="{70ADC902-8FAE-1044-BEE8-ECEE1569908D}"/>
              </a:ext>
            </a:extLst>
          </p:cNvPr>
          <p:cNvGrpSpPr/>
          <p:nvPr/>
        </p:nvGrpSpPr>
        <p:grpSpPr>
          <a:xfrm>
            <a:off x="3412569" y="3938732"/>
            <a:ext cx="1912890" cy="1922607"/>
            <a:chOff x="3342231" y="3938732"/>
            <a:chExt cx="1912890" cy="1922607"/>
          </a:xfrm>
        </p:grpSpPr>
        <p:grpSp>
          <p:nvGrpSpPr>
            <p:cNvPr id="151" name="Group 150">
              <a:extLst>
                <a:ext uri="{FF2B5EF4-FFF2-40B4-BE49-F238E27FC236}">
                  <a16:creationId xmlns:a16="http://schemas.microsoft.com/office/drawing/2014/main" id="{D131BBD0-25D0-C94D-A5FA-859E14CC305F}"/>
                </a:ext>
              </a:extLst>
            </p:cNvPr>
            <p:cNvGrpSpPr/>
            <p:nvPr/>
          </p:nvGrpSpPr>
          <p:grpSpPr>
            <a:xfrm>
              <a:off x="3342231" y="3938732"/>
              <a:ext cx="1912890" cy="1922607"/>
              <a:chOff x="3342231" y="3938732"/>
              <a:chExt cx="1912890" cy="1922607"/>
            </a:xfrm>
          </p:grpSpPr>
          <p:sp>
            <p:nvSpPr>
              <p:cNvPr id="153" name="Rectangle 152">
                <a:extLst>
                  <a:ext uri="{FF2B5EF4-FFF2-40B4-BE49-F238E27FC236}">
                    <a16:creationId xmlns:a16="http://schemas.microsoft.com/office/drawing/2014/main" id="{A14CF699-B107-6540-8326-E40C05526B96}"/>
                  </a:ext>
                </a:extLst>
              </p:cNvPr>
              <p:cNvSpPr/>
              <p:nvPr/>
            </p:nvSpPr>
            <p:spPr>
              <a:xfrm>
                <a:off x="3342231" y="3938732"/>
                <a:ext cx="1752600" cy="1733550"/>
              </a:xfrm>
              <a:prstGeom prst="rect">
                <a:avLst/>
              </a:prstGeom>
              <a:noFill/>
              <a:ln w="19050" cap="flat" cmpd="sng" algn="ctr">
                <a:solidFill>
                  <a:schemeClr val="bg1"/>
                </a:solidFill>
                <a:prstDash val="sysDash"/>
                <a:miter lim="800000"/>
              </a:ln>
              <a:effectLst/>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VCN</a:t>
                </a:r>
              </a:p>
            </p:txBody>
          </p:sp>
          <p:sp>
            <p:nvSpPr>
              <p:cNvPr id="154" name="Rectangle 153">
                <a:extLst>
                  <a:ext uri="{FF2B5EF4-FFF2-40B4-BE49-F238E27FC236}">
                    <a16:creationId xmlns:a16="http://schemas.microsoft.com/office/drawing/2014/main" id="{A07DCC56-CD8E-D24C-B0DF-BA98EA549A12}"/>
                  </a:ext>
                </a:extLst>
              </p:cNvPr>
              <p:cNvSpPr/>
              <p:nvPr/>
            </p:nvSpPr>
            <p:spPr>
              <a:xfrm>
                <a:off x="4790020" y="5387560"/>
                <a:ext cx="465101" cy="47377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Oracle Sans"/>
                  <a:ea typeface="+mn-ea"/>
                  <a:cs typeface="+mn-cs"/>
                </a:endParaRPr>
              </a:p>
            </p:txBody>
          </p:sp>
        </p:grpSp>
        <p:pic>
          <p:nvPicPr>
            <p:cNvPr id="152" name="Graphic 44">
              <a:extLst>
                <a:ext uri="{FF2B5EF4-FFF2-40B4-BE49-F238E27FC236}">
                  <a16:creationId xmlns:a16="http://schemas.microsoft.com/office/drawing/2014/main" id="{52472233-0C8B-AB45-97F9-2B1C1866A686}"/>
                </a:ext>
              </a:extLst>
            </p:cNvPr>
            <p:cNvPicPr>
              <a:picLocks noChangeAspect="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798972" y="5387560"/>
              <a:ext cx="447195" cy="447195"/>
            </a:xfrm>
            <a:prstGeom prst="rect">
              <a:avLst/>
            </a:prstGeom>
          </p:spPr>
        </p:pic>
      </p:grpSp>
      <p:grpSp>
        <p:nvGrpSpPr>
          <p:cNvPr id="155" name="Group 154">
            <a:extLst>
              <a:ext uri="{FF2B5EF4-FFF2-40B4-BE49-F238E27FC236}">
                <a16:creationId xmlns:a16="http://schemas.microsoft.com/office/drawing/2014/main" id="{FE425700-059E-C14F-A145-C679840585DE}"/>
              </a:ext>
            </a:extLst>
          </p:cNvPr>
          <p:cNvGrpSpPr/>
          <p:nvPr/>
        </p:nvGrpSpPr>
        <p:grpSpPr>
          <a:xfrm>
            <a:off x="5435333" y="3938732"/>
            <a:ext cx="2017732" cy="1941845"/>
            <a:chOff x="5364995" y="3938732"/>
            <a:chExt cx="2017732" cy="1941845"/>
          </a:xfrm>
        </p:grpSpPr>
        <p:grpSp>
          <p:nvGrpSpPr>
            <p:cNvPr id="156" name="Group 155">
              <a:extLst>
                <a:ext uri="{FF2B5EF4-FFF2-40B4-BE49-F238E27FC236}">
                  <a16:creationId xmlns:a16="http://schemas.microsoft.com/office/drawing/2014/main" id="{9403360D-79FB-CB41-A62B-F5B86643D97E}"/>
                </a:ext>
              </a:extLst>
            </p:cNvPr>
            <p:cNvGrpSpPr/>
            <p:nvPr/>
          </p:nvGrpSpPr>
          <p:grpSpPr>
            <a:xfrm>
              <a:off x="5364995" y="3938732"/>
              <a:ext cx="1936539" cy="1886747"/>
              <a:chOff x="5364995" y="3938732"/>
              <a:chExt cx="1936539" cy="1886747"/>
            </a:xfrm>
          </p:grpSpPr>
          <p:sp>
            <p:nvSpPr>
              <p:cNvPr id="158" name="Rectangle 157">
                <a:extLst>
                  <a:ext uri="{FF2B5EF4-FFF2-40B4-BE49-F238E27FC236}">
                    <a16:creationId xmlns:a16="http://schemas.microsoft.com/office/drawing/2014/main" id="{26A188F5-A49A-C24A-9E06-8C7AF9A3A7EB}"/>
                  </a:ext>
                </a:extLst>
              </p:cNvPr>
              <p:cNvSpPr/>
              <p:nvPr/>
            </p:nvSpPr>
            <p:spPr>
              <a:xfrm>
                <a:off x="5364995" y="3938732"/>
                <a:ext cx="1752600" cy="1733550"/>
              </a:xfrm>
              <a:prstGeom prst="rect">
                <a:avLst/>
              </a:prstGeom>
              <a:noFill/>
              <a:ln w="12700" cap="flat" cmpd="sng" algn="ctr">
                <a:solidFill>
                  <a:schemeClr val="bg1"/>
                </a:solidFill>
                <a:prstDash val="sysDash"/>
                <a:miter lim="800000"/>
              </a:ln>
              <a:effectLst/>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Oracle Sans" panose="020B0503020204020204" pitchFamily="34" charset="0"/>
                    <a:ea typeface="Calibri" charset="0"/>
                    <a:cs typeface="Oracle Sans" panose="020B0503020204020204" pitchFamily="34" charset="0"/>
                  </a:rPr>
                  <a:t>SUBNET</a:t>
                </a:r>
              </a:p>
            </p:txBody>
          </p:sp>
          <p:sp>
            <p:nvSpPr>
              <p:cNvPr id="159" name="Rectangle 158">
                <a:extLst>
                  <a:ext uri="{FF2B5EF4-FFF2-40B4-BE49-F238E27FC236}">
                    <a16:creationId xmlns:a16="http://schemas.microsoft.com/office/drawing/2014/main" id="{3CD9B295-C359-3544-9CD6-CEB9245C6C5B}"/>
                  </a:ext>
                </a:extLst>
              </p:cNvPr>
              <p:cNvSpPr/>
              <p:nvPr/>
            </p:nvSpPr>
            <p:spPr>
              <a:xfrm>
                <a:off x="6916236" y="5351700"/>
                <a:ext cx="385298" cy="47377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solidFill>
                  <a:effectLst/>
                  <a:uLnTx/>
                  <a:uFillTx/>
                  <a:latin typeface="Oracle Sans"/>
                  <a:ea typeface="+mn-ea"/>
                  <a:cs typeface="+mn-cs"/>
                </a:endParaRPr>
              </a:p>
            </p:txBody>
          </p:sp>
        </p:grpSp>
        <p:pic>
          <p:nvPicPr>
            <p:cNvPr id="157" name="Graphic 45">
              <a:extLst>
                <a:ext uri="{FF2B5EF4-FFF2-40B4-BE49-F238E27FC236}">
                  <a16:creationId xmlns:a16="http://schemas.microsoft.com/office/drawing/2014/main" id="{B1F02B8E-C46A-8C4D-B975-EB1FF4B256A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835042" y="5332892"/>
              <a:ext cx="547685" cy="547685"/>
            </a:xfrm>
            <a:prstGeom prst="rect">
              <a:avLst/>
            </a:prstGeom>
          </p:spPr>
        </p:pic>
      </p:grpSp>
      <p:cxnSp>
        <p:nvCxnSpPr>
          <p:cNvPr id="160" name="Straight Connector 159">
            <a:extLst>
              <a:ext uri="{FF2B5EF4-FFF2-40B4-BE49-F238E27FC236}">
                <a16:creationId xmlns:a16="http://schemas.microsoft.com/office/drawing/2014/main" id="{F8A3B5C3-F582-5D44-B779-79428D5C4897}"/>
              </a:ext>
            </a:extLst>
          </p:cNvPr>
          <p:cNvCxnSpPr>
            <a:cxnSpLocks/>
          </p:cNvCxnSpPr>
          <p:nvPr/>
        </p:nvCxnSpPr>
        <p:spPr>
          <a:xfrm flipH="1">
            <a:off x="7530745" y="1210536"/>
            <a:ext cx="10488" cy="4910828"/>
          </a:xfrm>
          <a:prstGeom prst="line">
            <a:avLst/>
          </a:prstGeom>
          <a:noFill/>
          <a:ln w="9525" cap="flat" cmpd="sng" algn="ctr">
            <a:solidFill>
              <a:sysClr val="window" lastClr="FFFFFF">
                <a:lumMod val="65000"/>
              </a:sysClr>
            </a:solidFill>
            <a:prstDash val="solid"/>
            <a:miter lim="800000"/>
          </a:ln>
          <a:effectLst/>
        </p:spPr>
      </p:cxnSp>
    </p:spTree>
    <p:extLst>
      <p:ext uri="{BB962C8B-B14F-4D97-AF65-F5344CB8AC3E}">
        <p14:creationId xmlns:p14="http://schemas.microsoft.com/office/powerpoint/2010/main" val="9287451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3000" contrast="-3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sp>
        <p:nvSpPr>
          <p:cNvPr id="5" name="TextBox 4"/>
          <p:cNvSpPr txBox="1"/>
          <p:nvPr/>
        </p:nvSpPr>
        <p:spPr>
          <a:xfrm>
            <a:off x="831850" y="938621"/>
            <a:ext cx="8484695" cy="646331"/>
          </a:xfrm>
          <a:prstGeom prst="rect">
            <a:avLst/>
          </a:prstGeom>
          <a:noFill/>
        </p:spPr>
        <p:txBody>
          <a:bodyPr wrap="none" rtlCol="0">
            <a:spAutoFit/>
          </a:bodyPr>
          <a:lstStyle/>
          <a:p>
            <a:r>
              <a:rPr lang="pt-BR" sz="3600" dirty="0" smtClean="0">
                <a:solidFill>
                  <a:schemeClr val="bg1"/>
                </a:solidFill>
                <a:latin typeface="Oracle Sans" panose="020B0503020204020204" pitchFamily="34" charset="0"/>
                <a:cs typeface="Oracle Sans" panose="020B0503020204020204" pitchFamily="34" charset="0"/>
              </a:rPr>
              <a:t>Por que construímos Data </a:t>
            </a:r>
            <a:r>
              <a:rPr lang="pt-BR" sz="3600" dirty="0" err="1" smtClean="0">
                <a:solidFill>
                  <a:schemeClr val="bg1"/>
                </a:solidFill>
                <a:latin typeface="Oracle Sans" panose="020B0503020204020204" pitchFamily="34" charset="0"/>
                <a:cs typeface="Oracle Sans" panose="020B0503020204020204" pitchFamily="34" charset="0"/>
              </a:rPr>
              <a:t>Warehouses</a:t>
            </a:r>
            <a:r>
              <a:rPr lang="pt-BR" sz="3600" dirty="0" smtClean="0">
                <a:solidFill>
                  <a:schemeClr val="bg1"/>
                </a:solidFill>
                <a:latin typeface="Oracle Sans" panose="020B0503020204020204" pitchFamily="34" charset="0"/>
                <a:cs typeface="Oracle Sans" panose="020B0503020204020204" pitchFamily="34" charset="0"/>
              </a:rPr>
              <a:t>?</a:t>
            </a:r>
            <a:endParaRPr lang="en-US" sz="3600" dirty="0">
              <a:solidFill>
                <a:schemeClr val="bg1"/>
              </a:solidFill>
              <a:latin typeface="Oracle Sans" panose="020B0503020204020204" pitchFamily="34" charset="0"/>
              <a:cs typeface="Oracle Sans" panose="020B0503020204020204" pitchFamily="34" charset="0"/>
            </a:endParaRPr>
          </a:p>
        </p:txBody>
      </p:sp>
      <p:grpSp>
        <p:nvGrpSpPr>
          <p:cNvPr id="12" name="Group 11"/>
          <p:cNvGrpSpPr/>
          <p:nvPr/>
        </p:nvGrpSpPr>
        <p:grpSpPr>
          <a:xfrm>
            <a:off x="845828" y="1699722"/>
            <a:ext cx="5888474" cy="4497544"/>
            <a:chOff x="874403" y="1871172"/>
            <a:chExt cx="5888474" cy="4497544"/>
          </a:xfrm>
        </p:grpSpPr>
        <p:grpSp>
          <p:nvGrpSpPr>
            <p:cNvPr id="10" name="Group 9"/>
            <p:cNvGrpSpPr/>
            <p:nvPr/>
          </p:nvGrpSpPr>
          <p:grpSpPr>
            <a:xfrm>
              <a:off x="979178" y="2311813"/>
              <a:ext cx="5783699" cy="4056903"/>
              <a:chOff x="979178" y="2388013"/>
              <a:chExt cx="5783699" cy="4056903"/>
            </a:xfrm>
          </p:grpSpPr>
          <p:sp>
            <p:nvSpPr>
              <p:cNvPr id="6" name="TextBox 31">
                <a:extLst>
                  <a:ext uri="{FF2B5EF4-FFF2-40B4-BE49-F238E27FC236}">
                    <a16:creationId xmlns:a16="http://schemas.microsoft.com/office/drawing/2014/main" id="{C581880E-2910-42FF-BFE2-FAFC6A4131E6}"/>
                  </a:ext>
                </a:extLst>
              </p:cNvPr>
              <p:cNvSpPr txBox="1">
                <a:spLocks noChangeArrowheads="1"/>
              </p:cNvSpPr>
              <p:nvPr/>
            </p:nvSpPr>
            <p:spPr bwMode="auto">
              <a:xfrm>
                <a:off x="979178" y="6155168"/>
                <a:ext cx="5783699" cy="289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45" tIns="60923" rIns="121845" bIns="60923">
                <a:spAutoFit/>
              </a:bodyPr>
              <a:lstStyle>
                <a:lvl1pPr defTabSz="1217613" eaLnBrk="0" hangingPunct="0">
                  <a:defRPr>
                    <a:solidFill>
                      <a:schemeClr val="tx1"/>
                    </a:solidFill>
                    <a:latin typeface="Arial" pitchFamily="34" charset="0"/>
                    <a:cs typeface="Arial" pitchFamily="34" charset="0"/>
                  </a:defRPr>
                </a:lvl1pPr>
                <a:lvl2pPr marL="742950" indent="-285750" defTabSz="1217613" eaLnBrk="0" hangingPunct="0">
                  <a:defRPr>
                    <a:solidFill>
                      <a:schemeClr val="tx1"/>
                    </a:solidFill>
                    <a:latin typeface="Arial" pitchFamily="34" charset="0"/>
                    <a:cs typeface="Arial" pitchFamily="34" charset="0"/>
                  </a:defRPr>
                </a:lvl2pPr>
                <a:lvl3pPr marL="1143000" indent="-228600" defTabSz="1217613" eaLnBrk="0" hangingPunct="0">
                  <a:defRPr>
                    <a:solidFill>
                      <a:schemeClr val="tx1"/>
                    </a:solidFill>
                    <a:latin typeface="Arial" pitchFamily="34" charset="0"/>
                    <a:cs typeface="Arial" pitchFamily="34" charset="0"/>
                  </a:defRPr>
                </a:lvl3pPr>
                <a:lvl4pPr marL="1600200" indent="-228600" defTabSz="1217613" eaLnBrk="0" hangingPunct="0">
                  <a:defRPr>
                    <a:solidFill>
                      <a:schemeClr val="tx1"/>
                    </a:solidFill>
                    <a:latin typeface="Arial" pitchFamily="34" charset="0"/>
                    <a:cs typeface="Arial" pitchFamily="34" charset="0"/>
                  </a:defRPr>
                </a:lvl4pPr>
                <a:lvl5pPr marL="2057400" indent="-228600" defTabSz="1217613" eaLnBrk="0" hangingPunct="0">
                  <a:defRPr>
                    <a:solidFill>
                      <a:schemeClr val="tx1"/>
                    </a:solidFill>
                    <a:latin typeface="Arial" pitchFamily="34" charset="0"/>
                    <a:cs typeface="Arial" pitchFamily="34" charset="0"/>
                  </a:defRPr>
                </a:lvl5pPr>
                <a:lvl6pPr marL="2514600" indent="-228600" defTabSz="121761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21761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21761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217613"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1217613" rtl="0" eaLnBrk="1" fontAlgn="base" latinLnBrk="0" hangingPunct="1">
                  <a:lnSpc>
                    <a:spcPts val="1338"/>
                  </a:lnSpc>
                  <a:spcBef>
                    <a:spcPct val="0"/>
                  </a:spcBef>
                  <a:spcAft>
                    <a:spcPct val="0"/>
                  </a:spcAft>
                  <a:buClrTx/>
                  <a:buSzTx/>
                  <a:buFontTx/>
                  <a:buNone/>
                  <a:tabLst/>
                  <a:defRPr/>
                </a:pPr>
                <a:r>
                  <a:rPr kumimoji="0" lang="en-US" altLang="en-US" sz="1200" i="0" u="none" strike="noStrike" kern="1200" cap="none" spc="0" normalizeH="0" baseline="0" noProof="0" dirty="0">
                    <a:ln>
                      <a:noFill/>
                    </a:ln>
                    <a:solidFill>
                      <a:prstClr val="white"/>
                    </a:solidFill>
                    <a:effectLst/>
                    <a:uLnTx/>
                    <a:uFillTx/>
                    <a:latin typeface="Oracle Sans" panose="020B0503020204020204" pitchFamily="34" charset="0"/>
                    <a:cs typeface="Oracle Sans" panose="020B0503020204020204" pitchFamily="34" charset="0"/>
                  </a:rPr>
                  <a:t>https://</a:t>
                </a:r>
                <a:r>
                  <a:rPr kumimoji="0" lang="en-US" altLang="en-US" sz="1200" i="0" u="none" strike="noStrike" kern="1200" cap="none" spc="0" normalizeH="0" baseline="0" noProof="0" dirty="0" smtClean="0">
                    <a:ln>
                      <a:noFill/>
                    </a:ln>
                    <a:solidFill>
                      <a:prstClr val="white"/>
                    </a:solidFill>
                    <a:effectLst/>
                    <a:uLnTx/>
                    <a:uFillTx/>
                    <a:latin typeface="Oracle Sans" panose="020B0503020204020204" pitchFamily="34" charset="0"/>
                    <a:cs typeface="Oracle Sans" panose="020B0503020204020204" pitchFamily="34" charset="0"/>
                  </a:rPr>
                  <a:t>www.statista.com/statistics/254266/global-big-data-market-forecast</a:t>
                </a:r>
                <a:endParaRPr kumimoji="0" lang="en-US" altLang="en-US" sz="2400" i="0" u="none" strike="noStrike" kern="1200" cap="none" spc="0" normalizeH="0" baseline="0" noProof="0" dirty="0">
                  <a:ln>
                    <a:noFill/>
                  </a:ln>
                  <a:solidFill>
                    <a:prstClr val="white"/>
                  </a:solidFill>
                  <a:effectLst/>
                  <a:uLnTx/>
                  <a:uFillTx/>
                  <a:latin typeface="Oracle Sans" panose="020B0503020204020204" pitchFamily="34" charset="0"/>
                  <a:cs typeface="Oracle Sans" panose="020B0503020204020204" pitchFamily="34" charset="0"/>
                </a:endParaRPr>
              </a:p>
            </p:txBody>
          </p:sp>
          <p:pic>
            <p:nvPicPr>
              <p:cNvPr id="8" name="Picture 7"/>
              <p:cNvPicPr>
                <a:picLocks noChangeAspect="1"/>
              </p:cNvPicPr>
              <p:nvPr/>
            </p:nvPicPr>
            <p:blipFill>
              <a:blip r:embed="rId4"/>
              <a:stretch>
                <a:fillRect/>
              </a:stretch>
            </p:blipFill>
            <p:spPr>
              <a:xfrm>
                <a:off x="979178" y="2388013"/>
                <a:ext cx="5783699" cy="3744930"/>
              </a:xfrm>
              <a:prstGeom prst="rect">
                <a:avLst/>
              </a:prstGeom>
            </p:spPr>
          </p:pic>
        </p:grpSp>
        <p:sp>
          <p:nvSpPr>
            <p:cNvPr id="9" name="TextBox 8"/>
            <p:cNvSpPr txBox="1"/>
            <p:nvPr/>
          </p:nvSpPr>
          <p:spPr>
            <a:xfrm>
              <a:off x="874403" y="1871172"/>
              <a:ext cx="5783700" cy="430887"/>
            </a:xfrm>
            <a:prstGeom prst="rect">
              <a:avLst/>
            </a:prstGeom>
            <a:noFill/>
          </p:spPr>
          <p:txBody>
            <a:bodyPr wrap="square" rtlCol="0">
              <a:spAutoFit/>
            </a:bodyPr>
            <a:lstStyle/>
            <a:p>
              <a:r>
                <a:rPr lang="pt-BR" sz="2200" dirty="0" smtClean="0">
                  <a:solidFill>
                    <a:schemeClr val="bg1"/>
                  </a:solidFill>
                  <a:latin typeface="Oracle Sans" panose="020B0503020204020204" pitchFamily="34" charset="0"/>
                  <a:cs typeface="Oracle Sans" panose="020B0503020204020204" pitchFamily="34" charset="0"/>
                </a:rPr>
                <a:t>Mercado de Big Data em Bilhões de Dólares</a:t>
              </a:r>
              <a:endParaRPr lang="en-US" sz="2200" dirty="0">
                <a:solidFill>
                  <a:schemeClr val="bg1"/>
                </a:solidFill>
                <a:latin typeface="Oracle Sans" panose="020B0503020204020204" pitchFamily="34" charset="0"/>
                <a:cs typeface="Oracle Sans" panose="020B0503020204020204" pitchFamily="34" charset="0"/>
              </a:endParaRPr>
            </a:p>
          </p:txBody>
        </p:sp>
      </p:grpSp>
      <p:sp>
        <p:nvSpPr>
          <p:cNvPr id="11" name="TextBox 10"/>
          <p:cNvSpPr txBox="1"/>
          <p:nvPr/>
        </p:nvSpPr>
        <p:spPr>
          <a:xfrm>
            <a:off x="6772402" y="5165674"/>
            <a:ext cx="4944464" cy="1077218"/>
          </a:xfrm>
          <a:prstGeom prst="rect">
            <a:avLst/>
          </a:prstGeom>
          <a:noFill/>
        </p:spPr>
        <p:txBody>
          <a:bodyPr wrap="square" rtlCol="0">
            <a:spAutoFit/>
          </a:bodyPr>
          <a:lstStyle/>
          <a:p>
            <a:pPr algn="r"/>
            <a:r>
              <a:rPr lang="pt-BR" sz="3200" dirty="0" smtClean="0">
                <a:solidFill>
                  <a:schemeClr val="bg1"/>
                </a:solidFill>
                <a:latin typeface="Oracle Sans" panose="020B0503020204020204" pitchFamily="34" charset="0"/>
                <a:cs typeface="Oracle Sans" panose="020B0503020204020204" pitchFamily="34" charset="0"/>
              </a:rPr>
              <a:t>Porque dados geram</a:t>
            </a:r>
          </a:p>
          <a:p>
            <a:pPr algn="r"/>
            <a:r>
              <a:rPr lang="pt-BR" sz="3200" dirty="0" smtClean="0">
                <a:solidFill>
                  <a:schemeClr val="bg1"/>
                </a:solidFill>
                <a:latin typeface="Oracle Sans" panose="020B0503020204020204" pitchFamily="34" charset="0"/>
                <a:cs typeface="Oracle Sans" panose="020B0503020204020204" pitchFamily="34" charset="0"/>
              </a:rPr>
              <a:t>vantagem competitiva.</a:t>
            </a:r>
            <a:endParaRPr lang="en-US" sz="3200" dirty="0">
              <a:solidFill>
                <a:schemeClr val="bg1"/>
              </a:solidFill>
              <a:latin typeface="Oracle Sans" panose="020B0503020204020204" pitchFamily="34" charset="0"/>
              <a:cs typeface="Oracle Sans" panose="020B0503020204020204" pitchFamily="34" charset="0"/>
            </a:endParaRPr>
          </a:p>
        </p:txBody>
      </p:sp>
      <p:sp>
        <p:nvSpPr>
          <p:cNvPr id="14" name="Rectangle 13"/>
          <p:cNvSpPr/>
          <p:nvPr/>
        </p:nvSpPr>
        <p:spPr>
          <a:xfrm>
            <a:off x="7010522" y="293691"/>
            <a:ext cx="4860000" cy="830997"/>
          </a:xfrm>
          <a:prstGeom prst="rect">
            <a:avLst/>
          </a:prstGeom>
          <a:solidFill>
            <a:srgbClr val="FFC000"/>
          </a:solidFill>
        </p:spPr>
        <p:txBody>
          <a:bodyPr wrap="square">
            <a:spAutoFit/>
          </a:bodyPr>
          <a:lstStyle/>
          <a:p>
            <a:r>
              <a:rPr lang="en-US" sz="1600" b="1" dirty="0" smtClean="0">
                <a:solidFill>
                  <a:srgbClr val="FF0000"/>
                </a:solidFill>
                <a:latin typeface="Oracle Sans" panose="020B0503020204020204" pitchFamily="34" charset="0"/>
                <a:cs typeface="Oracle Sans" panose="020B0503020204020204" pitchFamily="34" charset="0"/>
              </a:rPr>
              <a:t>Remover </a:t>
            </a:r>
            <a:r>
              <a:rPr lang="en-US" sz="1600" b="1" dirty="0" err="1" smtClean="0">
                <a:solidFill>
                  <a:srgbClr val="FF0000"/>
                </a:solidFill>
                <a:latin typeface="Oracle Sans" panose="020B0503020204020204" pitchFamily="34" charset="0"/>
                <a:cs typeface="Oracle Sans" panose="020B0503020204020204" pitchFamily="34" charset="0"/>
              </a:rPr>
              <a:t>esta</a:t>
            </a:r>
            <a:r>
              <a:rPr lang="en-US" sz="1600" b="1" dirty="0" smtClean="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etiqueta</a:t>
            </a:r>
            <a:r>
              <a:rPr lang="en-US" sz="1600" b="1" dirty="0" smtClean="0">
                <a:solidFill>
                  <a:srgbClr val="FF0000"/>
                </a:solidFill>
                <a:latin typeface="Oracle Sans" panose="020B0503020204020204" pitchFamily="34" charset="0"/>
                <a:cs typeface="Oracle Sans" panose="020B0503020204020204" pitchFamily="34" charset="0"/>
              </a:rPr>
              <a:t> antes da </a:t>
            </a:r>
            <a:r>
              <a:rPr lang="en-US" sz="1600" b="1" dirty="0" err="1" smtClean="0">
                <a:solidFill>
                  <a:srgbClr val="FF0000"/>
                </a:solidFill>
                <a:latin typeface="Oracle Sans" panose="020B0503020204020204" pitchFamily="34" charset="0"/>
                <a:cs typeface="Oracle Sans" panose="020B0503020204020204" pitchFamily="34" charset="0"/>
              </a:rPr>
              <a:t>apresentação</a:t>
            </a:r>
            <a:r>
              <a:rPr lang="en-US" sz="1600" b="1" dirty="0" smtClean="0">
                <a:solidFill>
                  <a:srgbClr val="FF0000"/>
                </a:solidFill>
                <a:latin typeface="Oracle Sans" panose="020B0503020204020204" pitchFamily="34" charset="0"/>
                <a:cs typeface="Oracle Sans" panose="020B0503020204020204" pitchFamily="34" charset="0"/>
              </a:rPr>
              <a:t> :D</a:t>
            </a:r>
          </a:p>
          <a:p>
            <a:endParaRPr lang="pt-BR" sz="1600" b="1" dirty="0">
              <a:solidFill>
                <a:srgbClr val="FF0000"/>
              </a:solidFill>
              <a:latin typeface="Oracle Sans" panose="020B0503020204020204" pitchFamily="34" charset="0"/>
              <a:cs typeface="Oracle Sans" panose="020B0503020204020204" pitchFamily="34" charset="0"/>
            </a:endParaRPr>
          </a:p>
          <a:p>
            <a:r>
              <a:rPr lang="pt-BR" sz="1600" b="1" dirty="0" smtClean="0">
                <a:solidFill>
                  <a:srgbClr val="FF0000"/>
                </a:solidFill>
                <a:latin typeface="Oracle Sans" panose="020B0503020204020204" pitchFamily="34" charset="0"/>
                <a:cs typeface="Oracle Sans" panose="020B0503020204020204" pitchFamily="34" charset="0"/>
              </a:rPr>
              <a:t>Exemplo de uso de gráfico</a:t>
            </a:r>
            <a:endParaRPr lang="en-US" sz="1600" b="1" dirty="0">
              <a:solidFill>
                <a:srgbClr val="FF0000"/>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505770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3000" contrast="-3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grpSp>
        <p:nvGrpSpPr>
          <p:cNvPr id="5" name="Group 4"/>
          <p:cNvGrpSpPr/>
          <p:nvPr/>
        </p:nvGrpSpPr>
        <p:grpSpPr>
          <a:xfrm>
            <a:off x="10129866" y="583964"/>
            <a:ext cx="1420048" cy="758084"/>
            <a:chOff x="830138" y="831476"/>
            <a:chExt cx="1268144" cy="676991"/>
          </a:xfrm>
          <a:solidFill>
            <a:srgbClr val="FF7700">
              <a:lumMod val="75000"/>
            </a:srgbClr>
          </a:solidFill>
        </p:grpSpPr>
        <p:sp>
          <p:nvSpPr>
            <p:cNvPr id="6" name="Freeform 4"/>
            <p:cNvSpPr>
              <a:spLocks noChangeAspect="1" noChangeArrowheads="1"/>
            </p:cNvSpPr>
            <p:nvPr/>
          </p:nvSpPr>
          <p:spPr bwMode="auto">
            <a:xfrm>
              <a:off x="1179250" y="993809"/>
              <a:ext cx="919032" cy="514658"/>
            </a:xfrm>
            <a:custGeom>
              <a:avLst/>
              <a:gdLst>
                <a:gd name="T0" fmla="*/ 1216 w 2977"/>
                <a:gd name="T1" fmla="*/ 139 h 1668"/>
                <a:gd name="T2" fmla="*/ 1598 w 2977"/>
                <a:gd name="T3" fmla="*/ 336 h 1668"/>
                <a:gd name="T4" fmla="*/ 1633 w 2977"/>
                <a:gd name="T5" fmla="*/ 394 h 1668"/>
                <a:gd name="T6" fmla="*/ 1702 w 2977"/>
                <a:gd name="T7" fmla="*/ 417 h 1668"/>
                <a:gd name="T8" fmla="*/ 1749 w 2977"/>
                <a:gd name="T9" fmla="*/ 394 h 1668"/>
                <a:gd name="T10" fmla="*/ 1841 w 2977"/>
                <a:gd name="T11" fmla="*/ 371 h 1668"/>
                <a:gd name="T12" fmla="*/ 2258 w 2977"/>
                <a:gd name="T13" fmla="*/ 649 h 1668"/>
                <a:gd name="T14" fmla="*/ 2281 w 2977"/>
                <a:gd name="T15" fmla="*/ 706 h 1668"/>
                <a:gd name="T16" fmla="*/ 2351 w 2977"/>
                <a:gd name="T17" fmla="*/ 753 h 1668"/>
                <a:gd name="T18" fmla="*/ 2409 w 2977"/>
                <a:gd name="T19" fmla="*/ 741 h 1668"/>
                <a:gd name="T20" fmla="*/ 2466 w 2977"/>
                <a:gd name="T21" fmla="*/ 741 h 1668"/>
                <a:gd name="T22" fmla="*/ 2837 w 2977"/>
                <a:gd name="T23" fmla="*/ 1100 h 1668"/>
                <a:gd name="T24" fmla="*/ 2443 w 2977"/>
                <a:gd name="T25" fmla="*/ 1528 h 1668"/>
                <a:gd name="T26" fmla="*/ 625 w 2977"/>
                <a:gd name="T27" fmla="*/ 1528 h 1668"/>
                <a:gd name="T28" fmla="*/ 151 w 2977"/>
                <a:gd name="T29" fmla="*/ 1077 h 1668"/>
                <a:gd name="T30" fmla="*/ 614 w 2977"/>
                <a:gd name="T31" fmla="*/ 602 h 1668"/>
                <a:gd name="T32" fmla="*/ 625 w 2977"/>
                <a:gd name="T33" fmla="*/ 602 h 1668"/>
                <a:gd name="T34" fmla="*/ 695 w 2977"/>
                <a:gd name="T35" fmla="*/ 602 h 1668"/>
                <a:gd name="T36" fmla="*/ 753 w 2977"/>
                <a:gd name="T37" fmla="*/ 556 h 1668"/>
                <a:gd name="T38" fmla="*/ 764 w 2977"/>
                <a:gd name="T39" fmla="*/ 498 h 1668"/>
                <a:gd name="T40" fmla="*/ 1216 w 2977"/>
                <a:gd name="T41" fmla="*/ 139 h 1668"/>
                <a:gd name="T42" fmla="*/ 1216 w 2977"/>
                <a:gd name="T43" fmla="*/ 0 h 1668"/>
                <a:gd name="T44" fmla="*/ 625 w 2977"/>
                <a:gd name="T45" fmla="*/ 463 h 1668"/>
                <a:gd name="T46" fmla="*/ 614 w 2977"/>
                <a:gd name="T47" fmla="*/ 463 h 1668"/>
                <a:gd name="T48" fmla="*/ 12 w 2977"/>
                <a:gd name="T49" fmla="*/ 1054 h 1668"/>
                <a:gd name="T50" fmla="*/ 625 w 2977"/>
                <a:gd name="T51" fmla="*/ 1667 h 1668"/>
                <a:gd name="T52" fmla="*/ 2431 w 2977"/>
                <a:gd name="T53" fmla="*/ 1667 h 1668"/>
                <a:gd name="T54" fmla="*/ 2976 w 2977"/>
                <a:gd name="T55" fmla="*/ 1123 h 1668"/>
                <a:gd name="T56" fmla="*/ 2443 w 2977"/>
                <a:gd name="T57" fmla="*/ 602 h 1668"/>
                <a:gd name="T58" fmla="*/ 2397 w 2977"/>
                <a:gd name="T59" fmla="*/ 602 h 1668"/>
                <a:gd name="T60" fmla="*/ 1888 w 2977"/>
                <a:gd name="T61" fmla="*/ 232 h 1668"/>
                <a:gd name="T62" fmla="*/ 1714 w 2977"/>
                <a:gd name="T63" fmla="*/ 267 h 1668"/>
                <a:gd name="T64" fmla="*/ 1216 w 2977"/>
                <a:gd name="T65" fmla="*/ 0 h 1668"/>
                <a:gd name="T66" fmla="*/ 1216 w 2977"/>
                <a:gd name="T67" fmla="*/ 13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7" h="1668">
                  <a:moveTo>
                    <a:pt x="1216" y="139"/>
                  </a:moveTo>
                  <a:cubicBezTo>
                    <a:pt x="1366" y="139"/>
                    <a:pt x="1505" y="209"/>
                    <a:pt x="1598" y="336"/>
                  </a:cubicBezTo>
                  <a:cubicBezTo>
                    <a:pt x="1633" y="394"/>
                    <a:pt x="1633" y="394"/>
                    <a:pt x="1633" y="394"/>
                  </a:cubicBezTo>
                  <a:cubicBezTo>
                    <a:pt x="1644" y="417"/>
                    <a:pt x="1679" y="417"/>
                    <a:pt x="1702" y="417"/>
                  </a:cubicBezTo>
                  <a:cubicBezTo>
                    <a:pt x="1749" y="394"/>
                    <a:pt x="1749" y="394"/>
                    <a:pt x="1749" y="394"/>
                  </a:cubicBezTo>
                  <a:cubicBezTo>
                    <a:pt x="1783" y="382"/>
                    <a:pt x="1806" y="382"/>
                    <a:pt x="1841" y="371"/>
                  </a:cubicBezTo>
                  <a:cubicBezTo>
                    <a:pt x="2027" y="348"/>
                    <a:pt x="2212" y="463"/>
                    <a:pt x="2258" y="649"/>
                  </a:cubicBezTo>
                  <a:cubicBezTo>
                    <a:pt x="2281" y="706"/>
                    <a:pt x="2281" y="706"/>
                    <a:pt x="2281" y="706"/>
                  </a:cubicBezTo>
                  <a:cubicBezTo>
                    <a:pt x="2293" y="730"/>
                    <a:pt x="2316" y="753"/>
                    <a:pt x="2351" y="753"/>
                  </a:cubicBezTo>
                  <a:cubicBezTo>
                    <a:pt x="2409" y="741"/>
                    <a:pt x="2409" y="741"/>
                    <a:pt x="2409" y="741"/>
                  </a:cubicBezTo>
                  <a:cubicBezTo>
                    <a:pt x="2431" y="741"/>
                    <a:pt x="2455" y="741"/>
                    <a:pt x="2466" y="741"/>
                  </a:cubicBezTo>
                  <a:cubicBezTo>
                    <a:pt x="2663" y="765"/>
                    <a:pt x="2825" y="915"/>
                    <a:pt x="2837" y="1100"/>
                  </a:cubicBezTo>
                  <a:cubicBezTo>
                    <a:pt x="2848" y="1332"/>
                    <a:pt x="2675" y="1528"/>
                    <a:pt x="2443" y="1528"/>
                  </a:cubicBezTo>
                  <a:cubicBezTo>
                    <a:pt x="625" y="1528"/>
                    <a:pt x="625" y="1528"/>
                    <a:pt x="625" y="1528"/>
                  </a:cubicBezTo>
                  <a:cubicBezTo>
                    <a:pt x="371" y="1528"/>
                    <a:pt x="162" y="1332"/>
                    <a:pt x="151" y="1077"/>
                  </a:cubicBezTo>
                  <a:cubicBezTo>
                    <a:pt x="139" y="822"/>
                    <a:pt x="359" y="602"/>
                    <a:pt x="614" y="602"/>
                  </a:cubicBezTo>
                  <a:lnTo>
                    <a:pt x="625" y="602"/>
                  </a:lnTo>
                  <a:cubicBezTo>
                    <a:pt x="695" y="602"/>
                    <a:pt x="695" y="602"/>
                    <a:pt x="695" y="602"/>
                  </a:cubicBezTo>
                  <a:cubicBezTo>
                    <a:pt x="718" y="602"/>
                    <a:pt x="741" y="591"/>
                    <a:pt x="753" y="556"/>
                  </a:cubicBezTo>
                  <a:cubicBezTo>
                    <a:pt x="764" y="498"/>
                    <a:pt x="764" y="498"/>
                    <a:pt x="764" y="498"/>
                  </a:cubicBezTo>
                  <a:cubicBezTo>
                    <a:pt x="811" y="290"/>
                    <a:pt x="996" y="139"/>
                    <a:pt x="1216" y="139"/>
                  </a:cubicBezTo>
                  <a:lnTo>
                    <a:pt x="1216" y="0"/>
                  </a:lnTo>
                  <a:cubicBezTo>
                    <a:pt x="927" y="0"/>
                    <a:pt x="695" y="197"/>
                    <a:pt x="625" y="463"/>
                  </a:cubicBezTo>
                  <a:lnTo>
                    <a:pt x="614" y="463"/>
                  </a:lnTo>
                  <a:cubicBezTo>
                    <a:pt x="290" y="463"/>
                    <a:pt x="23" y="730"/>
                    <a:pt x="12" y="1054"/>
                  </a:cubicBezTo>
                  <a:cubicBezTo>
                    <a:pt x="0" y="1390"/>
                    <a:pt x="290" y="1667"/>
                    <a:pt x="625" y="1667"/>
                  </a:cubicBezTo>
                  <a:cubicBezTo>
                    <a:pt x="2431" y="1667"/>
                    <a:pt x="2431" y="1667"/>
                    <a:pt x="2431" y="1667"/>
                  </a:cubicBezTo>
                  <a:cubicBezTo>
                    <a:pt x="2733" y="1667"/>
                    <a:pt x="2976" y="1424"/>
                    <a:pt x="2976" y="1123"/>
                  </a:cubicBezTo>
                  <a:cubicBezTo>
                    <a:pt x="2976" y="834"/>
                    <a:pt x="2733" y="602"/>
                    <a:pt x="2443" y="602"/>
                  </a:cubicBezTo>
                  <a:cubicBezTo>
                    <a:pt x="2431" y="602"/>
                    <a:pt x="2409" y="602"/>
                    <a:pt x="2397" y="602"/>
                  </a:cubicBezTo>
                  <a:cubicBezTo>
                    <a:pt x="2327" y="394"/>
                    <a:pt x="2131" y="232"/>
                    <a:pt x="1888" y="232"/>
                  </a:cubicBezTo>
                  <a:cubicBezTo>
                    <a:pt x="1829" y="232"/>
                    <a:pt x="1772" y="243"/>
                    <a:pt x="1714" y="267"/>
                  </a:cubicBezTo>
                  <a:cubicBezTo>
                    <a:pt x="1598" y="104"/>
                    <a:pt x="1425" y="0"/>
                    <a:pt x="1216" y="0"/>
                  </a:cubicBezTo>
                  <a:lnTo>
                    <a:pt x="1216" y="139"/>
                  </a:lnTo>
                </a:path>
              </a:pathLst>
            </a:custGeom>
            <a:solidFill>
              <a:schemeClr val="bg1"/>
            </a:solid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7" name="Freeform 6"/>
            <p:cNvSpPr>
              <a:spLocks noChangeAspect="1" noChangeArrowheads="1"/>
            </p:cNvSpPr>
            <p:nvPr/>
          </p:nvSpPr>
          <p:spPr bwMode="auto">
            <a:xfrm>
              <a:off x="830138" y="831476"/>
              <a:ext cx="914400" cy="514350"/>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bg1"/>
            </a:solid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endParaRPr>
            </a:p>
          </p:txBody>
        </p:sp>
      </p:grpSp>
      <p:sp>
        <p:nvSpPr>
          <p:cNvPr id="8" name="TextBox 7"/>
          <p:cNvSpPr txBox="1">
            <a:spLocks/>
          </p:cNvSpPr>
          <p:nvPr/>
        </p:nvSpPr>
        <p:spPr>
          <a:xfrm rot="16200000">
            <a:off x="2587137" y="3346650"/>
            <a:ext cx="2073522" cy="603694"/>
          </a:xfrm>
          <a:prstGeom prst="rect">
            <a:avLst/>
          </a:prstGeom>
          <a:noFill/>
          <a:ln w="12700">
            <a:noFill/>
            <a:prstDash val="sysDash"/>
          </a:ln>
        </p:spPr>
        <p:txBody>
          <a:bodyPr wrap="none" lIns="121824" tIns="121824" rIns="121824" bIns="121824" rtlCol="0">
            <a:noAutofit/>
          </a:bodyPr>
          <a:lstStyle/>
          <a:p>
            <a:pPr marL="0" marR="0" lvl="0" indent="0" algn="ctr" defTabSz="913897" eaLnBrk="1" fontAlgn="auto" latinLnBrk="0" hangingPunct="1">
              <a:lnSpc>
                <a:spcPct val="90000"/>
              </a:lnSpc>
              <a:spcBef>
                <a:spcPts val="800"/>
              </a:spcBef>
              <a:spcAft>
                <a:spcPts val="0"/>
              </a:spcAft>
              <a:buClrTx/>
              <a:buSzTx/>
              <a:buFontTx/>
              <a:buNone/>
              <a:tabLst/>
              <a:defRPr/>
            </a:pPr>
            <a:r>
              <a:rPr kumimoji="0" lang="en-GB" sz="1999"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Agilidade</a:t>
            </a:r>
            <a:endParaRPr kumimoji="0" lang="en-GB" sz="1999"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9" name="Line 8"/>
          <p:cNvSpPr>
            <a:spLocks noChangeShapeType="1"/>
          </p:cNvSpPr>
          <p:nvPr/>
        </p:nvSpPr>
        <p:spPr bwMode="gray">
          <a:xfrm flipV="1">
            <a:off x="3902176" y="5934607"/>
            <a:ext cx="7151170" cy="0"/>
          </a:xfrm>
          <a:prstGeom prst="line">
            <a:avLst/>
          </a:prstGeom>
          <a:noFill/>
          <a:ln w="3175">
            <a:solidFill>
              <a:schemeClr val="bg1"/>
            </a:solidFill>
            <a:round/>
            <a:headEnd type="none" w="med" len="lg"/>
            <a:tailEnd type="triangle" w="lg" len="lg"/>
          </a:ln>
          <a:effectLst/>
        </p:spPr>
        <p:txBody>
          <a:bodyPr wrap="none" lIns="71962" tIns="53972" rIns="71962" bIns="53972" anchor="ctr"/>
          <a:lstStyle/>
          <a:p>
            <a:pPr marL="0" marR="0" lvl="0" indent="0" defTabSz="913897" eaLnBrk="1" fontAlgn="auto" latinLnBrk="0" hangingPunct="1">
              <a:lnSpc>
                <a:spcPct val="100000"/>
              </a:lnSpc>
              <a:spcBef>
                <a:spcPts val="0"/>
              </a:spcBef>
              <a:spcAft>
                <a:spcPts val="0"/>
              </a:spcAft>
              <a:buClrTx/>
              <a:buSzTx/>
              <a:buFontTx/>
              <a:buNone/>
              <a:tabLst/>
              <a:defRPr/>
            </a:pPr>
            <a:endParaRPr kumimoji="0" lang="de-DE" sz="2398"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10" name="Line 7"/>
          <p:cNvSpPr>
            <a:spLocks noChangeShapeType="1"/>
          </p:cNvSpPr>
          <p:nvPr/>
        </p:nvSpPr>
        <p:spPr bwMode="gray">
          <a:xfrm flipV="1">
            <a:off x="3910747" y="1600364"/>
            <a:ext cx="0" cy="4326680"/>
          </a:xfrm>
          <a:prstGeom prst="line">
            <a:avLst/>
          </a:prstGeom>
          <a:noFill/>
          <a:ln w="3175">
            <a:solidFill>
              <a:schemeClr val="bg1"/>
            </a:solidFill>
            <a:round/>
            <a:headEnd type="none" w="med" len="med"/>
            <a:tailEnd type="triangle" w="lg" len="lg"/>
          </a:ln>
          <a:effectLst/>
        </p:spPr>
        <p:txBody>
          <a:bodyPr wrap="none" lIns="71962" tIns="53972" rIns="71962" bIns="53972" anchor="ctr"/>
          <a:lstStyle/>
          <a:p>
            <a:pPr marL="0" marR="0" lvl="0" indent="0" defTabSz="913897" eaLnBrk="1" fontAlgn="auto" latinLnBrk="0" hangingPunct="1">
              <a:lnSpc>
                <a:spcPct val="100000"/>
              </a:lnSpc>
              <a:spcBef>
                <a:spcPts val="0"/>
              </a:spcBef>
              <a:spcAft>
                <a:spcPts val="0"/>
              </a:spcAft>
              <a:buClrTx/>
              <a:buSzTx/>
              <a:buFontTx/>
              <a:buNone/>
              <a:tabLst/>
              <a:defRPr/>
            </a:pPr>
            <a:endParaRPr kumimoji="0" lang="de-DE" sz="2398" b="0" i="0" u="none" strike="noStrike" kern="0" cap="none" spc="0" normalizeH="0" baseline="0" noProof="0">
              <a:ln>
                <a:solidFill>
                  <a:sysClr val="windowText" lastClr="000000"/>
                </a:solidFill>
              </a:ln>
              <a:solidFill>
                <a:schemeClr val="bg1"/>
              </a:solidFill>
              <a:effectLst/>
              <a:uLnTx/>
              <a:uFillTx/>
              <a:latin typeface="Oracle Sans" panose="020B0503020204020204" pitchFamily="34" charset="0"/>
              <a:cs typeface="Oracle Sans" panose="020B0503020204020204" pitchFamily="34" charset="0"/>
            </a:endParaRPr>
          </a:p>
        </p:txBody>
      </p:sp>
      <p:grpSp>
        <p:nvGrpSpPr>
          <p:cNvPr id="11" name="Group 10"/>
          <p:cNvGrpSpPr/>
          <p:nvPr/>
        </p:nvGrpSpPr>
        <p:grpSpPr>
          <a:xfrm>
            <a:off x="4039682" y="3653969"/>
            <a:ext cx="5980162" cy="2166307"/>
            <a:chOff x="4142361" y="3524797"/>
            <a:chExt cx="5981720" cy="2166870"/>
          </a:xfrm>
        </p:grpSpPr>
        <p:sp>
          <p:nvSpPr>
            <p:cNvPr id="12" name="Freeform 11"/>
            <p:cNvSpPr/>
            <p:nvPr/>
          </p:nvSpPr>
          <p:spPr bwMode="gray">
            <a:xfrm>
              <a:off x="4142361" y="4159640"/>
              <a:ext cx="4056071" cy="1532027"/>
            </a:xfrm>
            <a:custGeom>
              <a:avLst/>
              <a:gdLst>
                <a:gd name="connsiteX0" fmla="*/ 0 w 1756834"/>
                <a:gd name="connsiteY0" fmla="*/ 862991 h 862991"/>
                <a:gd name="connsiteX1" fmla="*/ 706967 w 1756834"/>
                <a:gd name="connsiteY1" fmla="*/ 71357 h 862991"/>
                <a:gd name="connsiteX2" fmla="*/ 1756834 w 1756834"/>
                <a:gd name="connsiteY2" fmla="*/ 37491 h 862991"/>
                <a:gd name="connsiteX3" fmla="*/ 1756834 w 1756834"/>
                <a:gd name="connsiteY3" fmla="*/ 37491 h 862991"/>
                <a:gd name="connsiteX0" fmla="*/ 0 w 1756834"/>
                <a:gd name="connsiteY0" fmla="*/ 862991 h 862991"/>
                <a:gd name="connsiteX1" fmla="*/ 706967 w 1756834"/>
                <a:gd name="connsiteY1" fmla="*/ 71357 h 862991"/>
                <a:gd name="connsiteX2" fmla="*/ 1756834 w 1756834"/>
                <a:gd name="connsiteY2" fmla="*/ 37491 h 862991"/>
                <a:gd name="connsiteX3" fmla="*/ 1756834 w 1756834"/>
                <a:gd name="connsiteY3" fmla="*/ 37491 h 862991"/>
                <a:gd name="connsiteX0" fmla="*/ 0 w 1756834"/>
                <a:gd name="connsiteY0" fmla="*/ 890716 h 890716"/>
                <a:gd name="connsiteX1" fmla="*/ 706967 w 1756834"/>
                <a:gd name="connsiteY1" fmla="*/ 99082 h 890716"/>
                <a:gd name="connsiteX2" fmla="*/ 1756834 w 1756834"/>
                <a:gd name="connsiteY2" fmla="*/ 65216 h 890716"/>
                <a:gd name="connsiteX3" fmla="*/ 1756834 w 1756834"/>
                <a:gd name="connsiteY3" fmla="*/ 65216 h 890716"/>
                <a:gd name="connsiteX0" fmla="*/ 0 w 1756834"/>
                <a:gd name="connsiteY0" fmla="*/ 890716 h 890716"/>
                <a:gd name="connsiteX1" fmla="*/ 706967 w 1756834"/>
                <a:gd name="connsiteY1" fmla="*/ 99082 h 890716"/>
                <a:gd name="connsiteX2" fmla="*/ 1756834 w 1756834"/>
                <a:gd name="connsiteY2" fmla="*/ 65216 h 890716"/>
                <a:gd name="connsiteX3" fmla="*/ 1756834 w 1756834"/>
                <a:gd name="connsiteY3" fmla="*/ 65216 h 890716"/>
                <a:gd name="connsiteX0" fmla="*/ 0 w 1756834"/>
                <a:gd name="connsiteY0" fmla="*/ 890716 h 890716"/>
                <a:gd name="connsiteX1" fmla="*/ 706967 w 1756834"/>
                <a:gd name="connsiteY1" fmla="*/ 99082 h 890716"/>
                <a:gd name="connsiteX2" fmla="*/ 1756834 w 1756834"/>
                <a:gd name="connsiteY2" fmla="*/ 65216 h 890716"/>
                <a:gd name="connsiteX3" fmla="*/ 1756834 w 1756834"/>
                <a:gd name="connsiteY3" fmla="*/ 65216 h 890716"/>
                <a:gd name="connsiteX0" fmla="*/ 0 w 1756834"/>
                <a:gd name="connsiteY0" fmla="*/ 901891 h 901891"/>
                <a:gd name="connsiteX1" fmla="*/ 706967 w 1756834"/>
                <a:gd name="connsiteY1" fmla="*/ 110257 h 901891"/>
                <a:gd name="connsiteX2" fmla="*/ 1756834 w 1756834"/>
                <a:gd name="connsiteY2" fmla="*/ 76391 h 901891"/>
                <a:gd name="connsiteX3" fmla="*/ 1756834 w 1756834"/>
                <a:gd name="connsiteY3" fmla="*/ 76391 h 901891"/>
                <a:gd name="connsiteX0" fmla="*/ 0 w 1756834"/>
                <a:gd name="connsiteY0" fmla="*/ 901891 h 901891"/>
                <a:gd name="connsiteX1" fmla="*/ 706967 w 1756834"/>
                <a:gd name="connsiteY1" fmla="*/ 110257 h 901891"/>
                <a:gd name="connsiteX2" fmla="*/ 1756834 w 1756834"/>
                <a:gd name="connsiteY2" fmla="*/ 76391 h 901891"/>
                <a:gd name="connsiteX3" fmla="*/ 1756834 w 1756834"/>
                <a:gd name="connsiteY3" fmla="*/ 76391 h 901891"/>
                <a:gd name="connsiteX0" fmla="*/ 0 w 1756834"/>
                <a:gd name="connsiteY0" fmla="*/ 883286 h 883286"/>
                <a:gd name="connsiteX1" fmla="*/ 706967 w 1756834"/>
                <a:gd name="connsiteY1" fmla="*/ 91652 h 883286"/>
                <a:gd name="connsiteX2" fmla="*/ 1756834 w 1756834"/>
                <a:gd name="connsiteY2" fmla="*/ 57786 h 883286"/>
                <a:gd name="connsiteX3" fmla="*/ 1756834 w 1756834"/>
                <a:gd name="connsiteY3" fmla="*/ 57786 h 883286"/>
                <a:gd name="connsiteX0" fmla="*/ 0 w 1756834"/>
                <a:gd name="connsiteY0" fmla="*/ 883286 h 883286"/>
                <a:gd name="connsiteX1" fmla="*/ 706967 w 1756834"/>
                <a:gd name="connsiteY1" fmla="*/ 91652 h 883286"/>
                <a:gd name="connsiteX2" fmla="*/ 1756834 w 1756834"/>
                <a:gd name="connsiteY2" fmla="*/ 57786 h 883286"/>
                <a:gd name="connsiteX0" fmla="*/ 0 w 1579034"/>
                <a:gd name="connsiteY0" fmla="*/ 903424 h 903424"/>
                <a:gd name="connsiteX1" fmla="*/ 706967 w 1579034"/>
                <a:gd name="connsiteY1" fmla="*/ 111790 h 903424"/>
                <a:gd name="connsiteX2" fmla="*/ 1579034 w 1579034"/>
                <a:gd name="connsiteY2" fmla="*/ 5957 h 903424"/>
                <a:gd name="connsiteX0" fmla="*/ 0 w 1579034"/>
                <a:gd name="connsiteY0" fmla="*/ 909640 h 909640"/>
                <a:gd name="connsiteX1" fmla="*/ 715434 w 1579034"/>
                <a:gd name="connsiteY1" fmla="*/ 101073 h 909640"/>
                <a:gd name="connsiteX2" fmla="*/ 1579034 w 1579034"/>
                <a:gd name="connsiteY2" fmla="*/ 12173 h 909640"/>
                <a:gd name="connsiteX0" fmla="*/ 0 w 1579034"/>
                <a:gd name="connsiteY0" fmla="*/ 897602 h 897602"/>
                <a:gd name="connsiteX1" fmla="*/ 635001 w 1579034"/>
                <a:gd name="connsiteY1" fmla="*/ 139835 h 897602"/>
                <a:gd name="connsiteX2" fmla="*/ 1579034 w 1579034"/>
                <a:gd name="connsiteY2" fmla="*/ 135 h 897602"/>
                <a:gd name="connsiteX0" fmla="*/ 0 w 1579034"/>
                <a:gd name="connsiteY0" fmla="*/ 897602 h 897602"/>
                <a:gd name="connsiteX1" fmla="*/ 635001 w 1579034"/>
                <a:gd name="connsiteY1" fmla="*/ 139835 h 897602"/>
                <a:gd name="connsiteX2" fmla="*/ 1579034 w 1579034"/>
                <a:gd name="connsiteY2" fmla="*/ 135 h 897602"/>
                <a:gd name="connsiteX0" fmla="*/ 0 w 1579034"/>
                <a:gd name="connsiteY0" fmla="*/ 918203 h 918203"/>
                <a:gd name="connsiteX1" fmla="*/ 635001 w 1579034"/>
                <a:gd name="connsiteY1" fmla="*/ 160436 h 918203"/>
                <a:gd name="connsiteX2" fmla="*/ 1270000 w 1579034"/>
                <a:gd name="connsiteY2" fmla="*/ 8036 h 918203"/>
                <a:gd name="connsiteX3" fmla="*/ 1579034 w 1579034"/>
                <a:gd name="connsiteY3" fmla="*/ 20736 h 918203"/>
                <a:gd name="connsiteX0" fmla="*/ 0 w 1579034"/>
                <a:gd name="connsiteY0" fmla="*/ 910167 h 910167"/>
                <a:gd name="connsiteX1" fmla="*/ 635001 w 1579034"/>
                <a:gd name="connsiteY1" fmla="*/ 152400 h 910167"/>
                <a:gd name="connsiteX2" fmla="*/ 1270000 w 1579034"/>
                <a:gd name="connsiteY2" fmla="*/ 0 h 910167"/>
                <a:gd name="connsiteX3" fmla="*/ 1579034 w 1579034"/>
                <a:gd name="connsiteY3" fmla="*/ 12700 h 910167"/>
                <a:gd name="connsiteX0" fmla="*/ 0 w 1579034"/>
                <a:gd name="connsiteY0" fmla="*/ 911057 h 911057"/>
                <a:gd name="connsiteX1" fmla="*/ 635001 w 1579034"/>
                <a:gd name="connsiteY1" fmla="*/ 153290 h 911057"/>
                <a:gd name="connsiteX2" fmla="*/ 1270000 w 1579034"/>
                <a:gd name="connsiteY2" fmla="*/ 890 h 911057"/>
                <a:gd name="connsiteX3" fmla="*/ 1579034 w 1579034"/>
                <a:gd name="connsiteY3" fmla="*/ 13590 h 911057"/>
                <a:gd name="connsiteX0" fmla="*/ 0 w 1579034"/>
                <a:gd name="connsiteY0" fmla="*/ 911057 h 911057"/>
                <a:gd name="connsiteX1" fmla="*/ 635001 w 1579034"/>
                <a:gd name="connsiteY1" fmla="*/ 153290 h 911057"/>
                <a:gd name="connsiteX2" fmla="*/ 1270000 w 1579034"/>
                <a:gd name="connsiteY2" fmla="*/ 890 h 911057"/>
                <a:gd name="connsiteX3" fmla="*/ 1579034 w 1579034"/>
                <a:gd name="connsiteY3" fmla="*/ 13590 h 911057"/>
                <a:gd name="connsiteX0" fmla="*/ 0 w 1748367"/>
                <a:gd name="connsiteY0" fmla="*/ 912511 h 912511"/>
                <a:gd name="connsiteX1" fmla="*/ 635001 w 1748367"/>
                <a:gd name="connsiteY1" fmla="*/ 154744 h 912511"/>
                <a:gd name="connsiteX2" fmla="*/ 1270000 w 1748367"/>
                <a:gd name="connsiteY2" fmla="*/ 2344 h 912511"/>
                <a:gd name="connsiteX3" fmla="*/ 1748367 w 1748367"/>
                <a:gd name="connsiteY3" fmla="*/ 61611 h 912511"/>
                <a:gd name="connsiteX0" fmla="*/ 0 w 1748367"/>
                <a:gd name="connsiteY0" fmla="*/ 913815 h 913815"/>
                <a:gd name="connsiteX1" fmla="*/ 635001 w 1748367"/>
                <a:gd name="connsiteY1" fmla="*/ 156048 h 913815"/>
                <a:gd name="connsiteX2" fmla="*/ 1270000 w 1748367"/>
                <a:gd name="connsiteY2" fmla="*/ 3648 h 913815"/>
                <a:gd name="connsiteX3" fmla="*/ 1748367 w 1748367"/>
                <a:gd name="connsiteY3" fmla="*/ 62915 h 913815"/>
                <a:gd name="connsiteX0" fmla="*/ 0 w 1748367"/>
                <a:gd name="connsiteY0" fmla="*/ 850900 h 850900"/>
                <a:gd name="connsiteX1" fmla="*/ 635001 w 1748367"/>
                <a:gd name="connsiteY1" fmla="*/ 93133 h 850900"/>
                <a:gd name="connsiteX2" fmla="*/ 1748367 w 1748367"/>
                <a:gd name="connsiteY2" fmla="*/ 0 h 850900"/>
                <a:gd name="connsiteX0" fmla="*/ 0 w 1748367"/>
                <a:gd name="connsiteY0" fmla="*/ 913783 h 913783"/>
                <a:gd name="connsiteX1" fmla="*/ 635001 w 1748367"/>
                <a:gd name="connsiteY1" fmla="*/ 156016 h 913783"/>
                <a:gd name="connsiteX2" fmla="*/ 1748367 w 1748367"/>
                <a:gd name="connsiteY2" fmla="*/ 62883 h 913783"/>
                <a:gd name="connsiteX0" fmla="*/ 0 w 1748367"/>
                <a:gd name="connsiteY0" fmla="*/ 919131 h 919131"/>
                <a:gd name="connsiteX1" fmla="*/ 635001 w 1748367"/>
                <a:gd name="connsiteY1" fmla="*/ 161364 h 919131"/>
                <a:gd name="connsiteX2" fmla="*/ 1748367 w 1748367"/>
                <a:gd name="connsiteY2" fmla="*/ 68231 h 919131"/>
                <a:gd name="connsiteX0" fmla="*/ 0 w 1748367"/>
                <a:gd name="connsiteY0" fmla="*/ 908920 h 908920"/>
                <a:gd name="connsiteX1" fmla="*/ 635001 w 1748367"/>
                <a:gd name="connsiteY1" fmla="*/ 151153 h 908920"/>
                <a:gd name="connsiteX2" fmla="*/ 1748367 w 1748367"/>
                <a:gd name="connsiteY2" fmla="*/ 58020 h 908920"/>
                <a:gd name="connsiteX0" fmla="*/ 0 w 1873628"/>
                <a:gd name="connsiteY0" fmla="*/ 958720 h 958720"/>
                <a:gd name="connsiteX1" fmla="*/ 635001 w 1873628"/>
                <a:gd name="connsiteY1" fmla="*/ 200953 h 958720"/>
                <a:gd name="connsiteX2" fmla="*/ 1873628 w 1873628"/>
                <a:gd name="connsiteY2" fmla="*/ 45190 h 958720"/>
                <a:gd name="connsiteX0" fmla="*/ 0 w 1873628"/>
                <a:gd name="connsiteY0" fmla="*/ 942934 h 942934"/>
                <a:gd name="connsiteX1" fmla="*/ 635001 w 1873628"/>
                <a:gd name="connsiteY1" fmla="*/ 185167 h 942934"/>
                <a:gd name="connsiteX2" fmla="*/ 1873628 w 1873628"/>
                <a:gd name="connsiteY2" fmla="*/ 29404 h 942934"/>
                <a:gd name="connsiteX0" fmla="*/ 0 w 1898680"/>
                <a:gd name="connsiteY0" fmla="*/ 987265 h 987265"/>
                <a:gd name="connsiteX1" fmla="*/ 635001 w 1898680"/>
                <a:gd name="connsiteY1" fmla="*/ 229498 h 987265"/>
                <a:gd name="connsiteX2" fmla="*/ 1898680 w 1898680"/>
                <a:gd name="connsiteY2" fmla="*/ 23630 h 987265"/>
                <a:gd name="connsiteX0" fmla="*/ 0 w 1898680"/>
                <a:gd name="connsiteY0" fmla="*/ 984347 h 984347"/>
                <a:gd name="connsiteX1" fmla="*/ 635001 w 1898680"/>
                <a:gd name="connsiteY1" fmla="*/ 226580 h 984347"/>
                <a:gd name="connsiteX2" fmla="*/ 1898680 w 1898680"/>
                <a:gd name="connsiteY2" fmla="*/ 20712 h 984347"/>
                <a:gd name="connsiteX0" fmla="*/ 0 w 1898680"/>
                <a:gd name="connsiteY0" fmla="*/ 984347 h 984347"/>
                <a:gd name="connsiteX1" fmla="*/ 635001 w 1898680"/>
                <a:gd name="connsiteY1" fmla="*/ 226580 h 984347"/>
                <a:gd name="connsiteX2" fmla="*/ 1898680 w 1898680"/>
                <a:gd name="connsiteY2" fmla="*/ 20712 h 984347"/>
                <a:gd name="connsiteX0" fmla="*/ 0 w 2474878"/>
                <a:gd name="connsiteY0" fmla="*/ 984347 h 984347"/>
                <a:gd name="connsiteX1" fmla="*/ 635001 w 2474878"/>
                <a:gd name="connsiteY1" fmla="*/ 226580 h 984347"/>
                <a:gd name="connsiteX2" fmla="*/ 2474878 w 2474878"/>
                <a:gd name="connsiteY2" fmla="*/ 20712 h 984347"/>
                <a:gd name="connsiteX0" fmla="*/ 0 w 2474878"/>
                <a:gd name="connsiteY0" fmla="*/ 1002833 h 1002833"/>
                <a:gd name="connsiteX1" fmla="*/ 635001 w 2474878"/>
                <a:gd name="connsiteY1" fmla="*/ 245066 h 1002833"/>
                <a:gd name="connsiteX2" fmla="*/ 2474878 w 2474878"/>
                <a:gd name="connsiteY2" fmla="*/ 39198 h 1002833"/>
                <a:gd name="connsiteX0" fmla="*/ 0 w 2474878"/>
                <a:gd name="connsiteY0" fmla="*/ 997150 h 997150"/>
                <a:gd name="connsiteX1" fmla="*/ 635001 w 2474878"/>
                <a:gd name="connsiteY1" fmla="*/ 239383 h 997150"/>
                <a:gd name="connsiteX2" fmla="*/ 2474878 w 2474878"/>
                <a:gd name="connsiteY2" fmla="*/ 33515 h 997150"/>
                <a:gd name="connsiteX0" fmla="*/ 0 w 2474878"/>
                <a:gd name="connsiteY0" fmla="*/ 997150 h 997150"/>
                <a:gd name="connsiteX1" fmla="*/ 635001 w 2474878"/>
                <a:gd name="connsiteY1" fmla="*/ 239383 h 997150"/>
                <a:gd name="connsiteX2" fmla="*/ 2474878 w 2474878"/>
                <a:gd name="connsiteY2" fmla="*/ 33515 h 997150"/>
                <a:gd name="connsiteX0" fmla="*/ 0 w 2474878"/>
                <a:gd name="connsiteY0" fmla="*/ 997150 h 997150"/>
                <a:gd name="connsiteX1" fmla="*/ 635001 w 2474878"/>
                <a:gd name="connsiteY1" fmla="*/ 239383 h 997150"/>
                <a:gd name="connsiteX2" fmla="*/ 2474878 w 2474878"/>
                <a:gd name="connsiteY2" fmla="*/ 33515 h 997150"/>
                <a:gd name="connsiteX0" fmla="*/ 0 w 2474878"/>
                <a:gd name="connsiteY0" fmla="*/ 997766 h 997766"/>
                <a:gd name="connsiteX1" fmla="*/ 635001 w 2474878"/>
                <a:gd name="connsiteY1" fmla="*/ 239999 h 997766"/>
                <a:gd name="connsiteX2" fmla="*/ 2474878 w 2474878"/>
                <a:gd name="connsiteY2" fmla="*/ 34131 h 997766"/>
                <a:gd name="connsiteX0" fmla="*/ 0 w 2474878"/>
                <a:gd name="connsiteY0" fmla="*/ 996849 h 996849"/>
                <a:gd name="connsiteX1" fmla="*/ 635001 w 2474878"/>
                <a:gd name="connsiteY1" fmla="*/ 239082 h 996849"/>
                <a:gd name="connsiteX2" fmla="*/ 2474878 w 2474878"/>
                <a:gd name="connsiteY2" fmla="*/ 33214 h 996849"/>
                <a:gd name="connsiteX0" fmla="*/ 0 w 2474878"/>
                <a:gd name="connsiteY0" fmla="*/ 995918 h 995918"/>
                <a:gd name="connsiteX1" fmla="*/ 639102 w 2474878"/>
                <a:gd name="connsiteY1" fmla="*/ 250452 h 995918"/>
                <a:gd name="connsiteX2" fmla="*/ 2474878 w 2474878"/>
                <a:gd name="connsiteY2" fmla="*/ 32283 h 995918"/>
                <a:gd name="connsiteX0" fmla="*/ 0 w 2474878"/>
                <a:gd name="connsiteY0" fmla="*/ 995918 h 995918"/>
                <a:gd name="connsiteX1" fmla="*/ 639102 w 2474878"/>
                <a:gd name="connsiteY1" fmla="*/ 250452 h 995918"/>
                <a:gd name="connsiteX2" fmla="*/ 2474878 w 2474878"/>
                <a:gd name="connsiteY2" fmla="*/ 32283 h 995918"/>
                <a:gd name="connsiteX0" fmla="*/ 0 w 2474878"/>
                <a:gd name="connsiteY0" fmla="*/ 1008933 h 1008933"/>
                <a:gd name="connsiteX1" fmla="*/ 639102 w 2474878"/>
                <a:gd name="connsiteY1" fmla="*/ 263467 h 1008933"/>
                <a:gd name="connsiteX2" fmla="*/ 2474878 w 2474878"/>
                <a:gd name="connsiteY2" fmla="*/ 45298 h 1008933"/>
                <a:gd name="connsiteX0" fmla="*/ 0 w 2474878"/>
                <a:gd name="connsiteY0" fmla="*/ 995089 h 995089"/>
                <a:gd name="connsiteX1" fmla="*/ 639102 w 2474878"/>
                <a:gd name="connsiteY1" fmla="*/ 249623 h 995089"/>
                <a:gd name="connsiteX2" fmla="*/ 2474878 w 2474878"/>
                <a:gd name="connsiteY2" fmla="*/ 31454 h 995089"/>
                <a:gd name="connsiteX0" fmla="*/ 0 w 2474878"/>
                <a:gd name="connsiteY0" fmla="*/ 996592 h 996592"/>
                <a:gd name="connsiteX1" fmla="*/ 692407 w 2474878"/>
                <a:gd name="connsiteY1" fmla="*/ 230624 h 996592"/>
                <a:gd name="connsiteX2" fmla="*/ 2474878 w 2474878"/>
                <a:gd name="connsiteY2" fmla="*/ 32957 h 996592"/>
                <a:gd name="connsiteX0" fmla="*/ 0 w 2474878"/>
                <a:gd name="connsiteY0" fmla="*/ 996592 h 996592"/>
                <a:gd name="connsiteX1" fmla="*/ 692407 w 2474878"/>
                <a:gd name="connsiteY1" fmla="*/ 230624 h 996592"/>
                <a:gd name="connsiteX2" fmla="*/ 2474878 w 2474878"/>
                <a:gd name="connsiteY2" fmla="*/ 32957 h 996592"/>
                <a:gd name="connsiteX0" fmla="*/ 0 w 2474878"/>
                <a:gd name="connsiteY0" fmla="*/ 996351 h 996351"/>
                <a:gd name="connsiteX1" fmla="*/ 686057 w 2474878"/>
                <a:gd name="connsiteY1" fmla="*/ 233558 h 996351"/>
                <a:gd name="connsiteX2" fmla="*/ 2474878 w 2474878"/>
                <a:gd name="connsiteY2" fmla="*/ 32716 h 996351"/>
                <a:gd name="connsiteX0" fmla="*/ 0 w 2474878"/>
                <a:gd name="connsiteY0" fmla="*/ 997512 h 997512"/>
                <a:gd name="connsiteX1" fmla="*/ 686057 w 2474878"/>
                <a:gd name="connsiteY1" fmla="*/ 234719 h 997512"/>
                <a:gd name="connsiteX2" fmla="*/ 2474878 w 2474878"/>
                <a:gd name="connsiteY2" fmla="*/ 33877 h 997512"/>
                <a:gd name="connsiteX0" fmla="*/ 0 w 2474878"/>
                <a:gd name="connsiteY0" fmla="*/ 996807 h 996807"/>
                <a:gd name="connsiteX1" fmla="*/ 686057 w 2474878"/>
                <a:gd name="connsiteY1" fmla="*/ 234014 h 996807"/>
                <a:gd name="connsiteX2" fmla="*/ 2474878 w 2474878"/>
                <a:gd name="connsiteY2" fmla="*/ 33172 h 996807"/>
                <a:gd name="connsiteX0" fmla="*/ 0 w 2474878"/>
                <a:gd name="connsiteY0" fmla="*/ 1000130 h 1000130"/>
                <a:gd name="connsiteX1" fmla="*/ 686057 w 2474878"/>
                <a:gd name="connsiteY1" fmla="*/ 237337 h 1000130"/>
                <a:gd name="connsiteX2" fmla="*/ 2474878 w 2474878"/>
                <a:gd name="connsiteY2" fmla="*/ 36495 h 1000130"/>
                <a:gd name="connsiteX0" fmla="*/ 0 w 3204831"/>
                <a:gd name="connsiteY0" fmla="*/ 1064325 h 1064325"/>
                <a:gd name="connsiteX1" fmla="*/ 686057 w 3204831"/>
                <a:gd name="connsiteY1" fmla="*/ 301532 h 1064325"/>
                <a:gd name="connsiteX2" fmla="*/ 3204831 w 3204831"/>
                <a:gd name="connsiteY2" fmla="*/ 42213 h 1064325"/>
                <a:gd name="connsiteX0" fmla="*/ 0 w 3204831"/>
                <a:gd name="connsiteY0" fmla="*/ 1024492 h 1024492"/>
                <a:gd name="connsiteX1" fmla="*/ 686057 w 3204831"/>
                <a:gd name="connsiteY1" fmla="*/ 261699 h 1024492"/>
                <a:gd name="connsiteX2" fmla="*/ 3204831 w 3204831"/>
                <a:gd name="connsiteY2" fmla="*/ 2380 h 1024492"/>
                <a:gd name="connsiteX0" fmla="*/ 0 w 3204831"/>
                <a:gd name="connsiteY0" fmla="*/ 1028676 h 1028676"/>
                <a:gd name="connsiteX1" fmla="*/ 692574 w 3204831"/>
                <a:gd name="connsiteY1" fmla="*/ 174919 h 1028676"/>
                <a:gd name="connsiteX2" fmla="*/ 3204831 w 3204831"/>
                <a:gd name="connsiteY2" fmla="*/ 6564 h 1028676"/>
                <a:gd name="connsiteX0" fmla="*/ 0 w 3204831"/>
                <a:gd name="connsiteY0" fmla="*/ 1029354 h 1029354"/>
                <a:gd name="connsiteX1" fmla="*/ 692574 w 3204831"/>
                <a:gd name="connsiteY1" fmla="*/ 175597 h 1029354"/>
                <a:gd name="connsiteX2" fmla="*/ 3204831 w 3204831"/>
                <a:gd name="connsiteY2" fmla="*/ 7242 h 1029354"/>
                <a:gd name="connsiteX0" fmla="*/ 0 w 3204831"/>
                <a:gd name="connsiteY0" fmla="*/ 1027103 h 1027103"/>
                <a:gd name="connsiteX1" fmla="*/ 692574 w 3204831"/>
                <a:gd name="connsiteY1" fmla="*/ 173346 h 1027103"/>
                <a:gd name="connsiteX2" fmla="*/ 3204831 w 3204831"/>
                <a:gd name="connsiteY2" fmla="*/ 4991 h 1027103"/>
              </a:gdLst>
              <a:ahLst/>
              <a:cxnLst>
                <a:cxn ang="0">
                  <a:pos x="connsiteX0" y="connsiteY0"/>
                </a:cxn>
                <a:cxn ang="0">
                  <a:pos x="connsiteX1" y="connsiteY1"/>
                </a:cxn>
                <a:cxn ang="0">
                  <a:pos x="connsiteX2" y="connsiteY2"/>
                </a:cxn>
              </a:cxnLst>
              <a:rect l="l" t="t" r="r" b="b"/>
              <a:pathLst>
                <a:path w="3204831" h="1027103">
                  <a:moveTo>
                    <a:pt x="0" y="1027103"/>
                  </a:moveTo>
                  <a:cubicBezTo>
                    <a:pt x="173214" y="602710"/>
                    <a:pt x="399580" y="324206"/>
                    <a:pt x="692574" y="173346"/>
                  </a:cubicBezTo>
                  <a:cubicBezTo>
                    <a:pt x="985568" y="22486"/>
                    <a:pt x="1882182" y="-15111"/>
                    <a:pt x="3204831" y="4991"/>
                  </a:cubicBezTo>
                </a:path>
              </a:pathLst>
            </a:custGeom>
            <a:noFill/>
            <a:ln w="25400" cap="rnd" cmpd="sng" algn="ctr">
              <a:solidFill>
                <a:schemeClr val="bg1"/>
              </a:solidFill>
              <a:prstDash val="sysDash"/>
              <a:miter lim="800000"/>
              <a:headEnd type="none" w="sm" len="sm"/>
              <a:tailEnd type="triangle" w="med" len="lg"/>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13" name="TextBox 12"/>
            <p:cNvSpPr txBox="1"/>
            <p:nvPr/>
          </p:nvSpPr>
          <p:spPr>
            <a:xfrm>
              <a:off x="6009695" y="3524797"/>
              <a:ext cx="1629783" cy="672476"/>
            </a:xfrm>
            <a:prstGeom prst="rect">
              <a:avLst/>
            </a:prstGeom>
            <a:noFill/>
            <a:ln w="12700">
              <a:noFill/>
              <a:prstDash val="sysDash"/>
            </a:ln>
          </p:spPr>
          <p:txBody>
            <a:bodyPr wrap="none" lIns="121824" tIns="121824" rIns="121824" bIns="121824" rtlCol="0" anchor="ctr">
              <a:noAutofit/>
            </a:bodyPr>
            <a:lstStyle/>
            <a:p>
              <a:pPr marL="0" marR="0" lvl="0" indent="0" algn="ctr" defTabSz="913897" eaLnBrk="1" fontAlgn="auto" latinLnBrk="0" hangingPunct="1">
                <a:lnSpc>
                  <a:spcPct val="90000"/>
                </a:lnSpc>
                <a:spcBef>
                  <a:spcPts val="800"/>
                </a:spcBef>
                <a:spcAft>
                  <a:spcPts val="0"/>
                </a:spcAft>
                <a:buClrTx/>
                <a:buSzTx/>
                <a:buFontTx/>
                <a:buNone/>
                <a:tabLst/>
                <a:defRPr/>
              </a:pPr>
              <a:r>
                <a:rPr kumimoji="0" lang="en-GB" sz="2000" b="1"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Modelos</a:t>
              </a:r>
              <a:r>
                <a:rPr kumimoji="0" lang="en-GB" sz="2000" b="1"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rPr>
                <a:t> </a:t>
              </a:r>
              <a:r>
                <a:rPr kumimoji="0" lang="en-GB" sz="2000" b="1"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Semânticos</a:t>
              </a:r>
              <a:endParaRPr kumimoji="0" lang="en-GB" sz="2000" b="1"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14" name="Freeform 3"/>
            <p:cNvSpPr>
              <a:spLocks noChangeAspect="1" noChangeArrowheads="1"/>
            </p:cNvSpPr>
            <p:nvPr/>
          </p:nvSpPr>
          <p:spPr bwMode="auto">
            <a:xfrm>
              <a:off x="8426366" y="4043057"/>
              <a:ext cx="248141" cy="311103"/>
            </a:xfrm>
            <a:custGeom>
              <a:avLst/>
              <a:gdLst>
                <a:gd name="T0" fmla="*/ 2200 w 2362"/>
                <a:gd name="T1" fmla="*/ 1876 h 2964"/>
                <a:gd name="T2" fmla="*/ 1806 w 2362"/>
                <a:gd name="T3" fmla="*/ 1771 h 2964"/>
                <a:gd name="T4" fmla="*/ 0 w 2362"/>
                <a:gd name="T5" fmla="*/ 370 h 2964"/>
                <a:gd name="T6" fmla="*/ 1204 w 2362"/>
                <a:gd name="T7" fmla="*/ 2338 h 2964"/>
                <a:gd name="T8" fmla="*/ 1273 w 2362"/>
                <a:gd name="T9" fmla="*/ 2801 h 2964"/>
                <a:gd name="T10" fmla="*/ 1737 w 2362"/>
                <a:gd name="T11" fmla="*/ 2870 h 2964"/>
                <a:gd name="T12" fmla="*/ 2200 w 2362"/>
                <a:gd name="T13" fmla="*/ 2801 h 2964"/>
                <a:gd name="T14" fmla="*/ 2268 w 2362"/>
                <a:gd name="T15" fmla="*/ 2338 h 2964"/>
                <a:gd name="T16" fmla="*/ 857 w 2362"/>
                <a:gd name="T17" fmla="*/ 602 h 2964"/>
                <a:gd name="T18" fmla="*/ 926 w 2362"/>
                <a:gd name="T19" fmla="*/ 278 h 2964"/>
                <a:gd name="T20" fmla="*/ 1112 w 2362"/>
                <a:gd name="T21" fmla="*/ 440 h 2964"/>
                <a:gd name="T22" fmla="*/ 996 w 2362"/>
                <a:gd name="T23" fmla="*/ 602 h 2964"/>
                <a:gd name="T24" fmla="*/ 660 w 2362"/>
                <a:gd name="T25" fmla="*/ 880 h 2964"/>
                <a:gd name="T26" fmla="*/ 1250 w 2362"/>
                <a:gd name="T27" fmla="*/ 926 h 2964"/>
                <a:gd name="T28" fmla="*/ 602 w 2362"/>
                <a:gd name="T29" fmla="*/ 926 h 2964"/>
                <a:gd name="T30" fmla="*/ 1528 w 2362"/>
                <a:gd name="T31" fmla="*/ 1111 h 2964"/>
                <a:gd name="T32" fmla="*/ 1250 w 2362"/>
                <a:gd name="T33" fmla="*/ 1204 h 2964"/>
                <a:gd name="T34" fmla="*/ 1065 w 2362"/>
                <a:gd name="T35" fmla="*/ 1204 h 2964"/>
                <a:gd name="T36" fmla="*/ 1227 w 2362"/>
                <a:gd name="T37" fmla="*/ 1158 h 2964"/>
                <a:gd name="T38" fmla="*/ 1019 w 2362"/>
                <a:gd name="T39" fmla="*/ 1204 h 2964"/>
                <a:gd name="T40" fmla="*/ 834 w 2362"/>
                <a:gd name="T41" fmla="*/ 1204 h 2964"/>
                <a:gd name="T42" fmla="*/ 996 w 2362"/>
                <a:gd name="T43" fmla="*/ 1158 h 2964"/>
                <a:gd name="T44" fmla="*/ 787 w 2362"/>
                <a:gd name="T45" fmla="*/ 1204 h 2964"/>
                <a:gd name="T46" fmla="*/ 602 w 2362"/>
                <a:gd name="T47" fmla="*/ 1204 h 2964"/>
                <a:gd name="T48" fmla="*/ 764 w 2362"/>
                <a:gd name="T49" fmla="*/ 1158 h 2964"/>
                <a:gd name="T50" fmla="*/ 324 w 2362"/>
                <a:gd name="T51" fmla="*/ 1574 h 2964"/>
                <a:gd name="T52" fmla="*/ 371 w 2362"/>
                <a:gd name="T53" fmla="*/ 1158 h 2964"/>
                <a:gd name="T54" fmla="*/ 556 w 2362"/>
                <a:gd name="T55" fmla="*/ 1204 h 2964"/>
                <a:gd name="T56" fmla="*/ 463 w 2362"/>
                <a:gd name="T57" fmla="*/ 1528 h 2964"/>
                <a:gd name="T58" fmla="*/ 1297 w 2362"/>
                <a:gd name="T59" fmla="*/ 1482 h 2964"/>
                <a:gd name="T60" fmla="*/ 1320 w 2362"/>
                <a:gd name="T61" fmla="*/ 1158 h 2964"/>
                <a:gd name="T62" fmla="*/ 1528 w 2362"/>
                <a:gd name="T63" fmla="*/ 1528 h 2964"/>
                <a:gd name="T64" fmla="*/ 2188 w 2362"/>
                <a:gd name="T65" fmla="*/ 2384 h 2964"/>
                <a:gd name="T66" fmla="*/ 2107 w 2362"/>
                <a:gd name="T67" fmla="*/ 2546 h 2964"/>
                <a:gd name="T68" fmla="*/ 2003 w 2362"/>
                <a:gd name="T69" fmla="*/ 2708 h 2964"/>
                <a:gd name="T70" fmla="*/ 1875 w 2362"/>
                <a:gd name="T71" fmla="*/ 2835 h 2964"/>
                <a:gd name="T72" fmla="*/ 1690 w 2362"/>
                <a:gd name="T73" fmla="*/ 2789 h 2964"/>
                <a:gd name="T74" fmla="*/ 1528 w 2362"/>
                <a:gd name="T75" fmla="*/ 2708 h 2964"/>
                <a:gd name="T76" fmla="*/ 1366 w 2362"/>
                <a:gd name="T77" fmla="*/ 2604 h 2964"/>
                <a:gd name="T78" fmla="*/ 1239 w 2362"/>
                <a:gd name="T79" fmla="*/ 2477 h 2964"/>
                <a:gd name="T80" fmla="*/ 1285 w 2362"/>
                <a:gd name="T81" fmla="*/ 2291 h 2964"/>
                <a:gd name="T82" fmla="*/ 1366 w 2362"/>
                <a:gd name="T83" fmla="*/ 2130 h 2964"/>
                <a:gd name="T84" fmla="*/ 1470 w 2362"/>
                <a:gd name="T85" fmla="*/ 1968 h 2964"/>
                <a:gd name="T86" fmla="*/ 1598 w 2362"/>
                <a:gd name="T87" fmla="*/ 1841 h 2964"/>
                <a:gd name="T88" fmla="*/ 1783 w 2362"/>
                <a:gd name="T89" fmla="*/ 1887 h 2964"/>
                <a:gd name="T90" fmla="*/ 1945 w 2362"/>
                <a:gd name="T91" fmla="*/ 1968 h 2964"/>
                <a:gd name="T92" fmla="*/ 2107 w 2362"/>
                <a:gd name="T93" fmla="*/ 2072 h 2964"/>
                <a:gd name="T94" fmla="*/ 2233 w 2362"/>
                <a:gd name="T95" fmla="*/ 2200 h 2964"/>
                <a:gd name="T96" fmla="*/ 2188 w 2362"/>
                <a:gd name="T97" fmla="*/ 2384 h 2964"/>
                <a:gd name="T98" fmla="*/ 1667 w 2362"/>
                <a:gd name="T99" fmla="*/ 2372 h 2964"/>
                <a:gd name="T100" fmla="*/ 1447 w 2362"/>
                <a:gd name="T101" fmla="*/ 2291 h 2964"/>
                <a:gd name="T102" fmla="*/ 1667 w 2362"/>
                <a:gd name="T103" fmla="*/ 2569 h 2964"/>
                <a:gd name="T104" fmla="*/ 2026 w 2362"/>
                <a:gd name="T105" fmla="*/ 2153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62" h="2964">
                  <a:moveTo>
                    <a:pt x="2361" y="2176"/>
                  </a:moveTo>
                  <a:cubicBezTo>
                    <a:pt x="2200" y="2072"/>
                    <a:pt x="2200" y="2072"/>
                    <a:pt x="2200" y="2072"/>
                  </a:cubicBezTo>
                  <a:cubicBezTo>
                    <a:pt x="2200" y="1876"/>
                    <a:pt x="2200" y="1876"/>
                    <a:pt x="2200" y="1876"/>
                  </a:cubicBezTo>
                  <a:cubicBezTo>
                    <a:pt x="2003" y="1876"/>
                    <a:pt x="2003" y="1876"/>
                    <a:pt x="2003" y="1876"/>
                  </a:cubicBezTo>
                  <a:cubicBezTo>
                    <a:pt x="1899" y="1713"/>
                    <a:pt x="1899" y="1713"/>
                    <a:pt x="1899" y="1713"/>
                  </a:cubicBezTo>
                  <a:cubicBezTo>
                    <a:pt x="1806" y="1771"/>
                    <a:pt x="1806" y="1771"/>
                    <a:pt x="1806" y="1771"/>
                  </a:cubicBezTo>
                  <a:cubicBezTo>
                    <a:pt x="1806" y="0"/>
                    <a:pt x="1806" y="0"/>
                    <a:pt x="1806" y="0"/>
                  </a:cubicBezTo>
                  <a:cubicBezTo>
                    <a:pt x="371" y="0"/>
                    <a:pt x="371" y="0"/>
                    <a:pt x="371" y="0"/>
                  </a:cubicBezTo>
                  <a:cubicBezTo>
                    <a:pt x="0" y="370"/>
                    <a:pt x="0" y="370"/>
                    <a:pt x="0" y="370"/>
                  </a:cubicBezTo>
                  <a:cubicBezTo>
                    <a:pt x="0" y="2314"/>
                    <a:pt x="0" y="2314"/>
                    <a:pt x="0" y="2314"/>
                  </a:cubicBezTo>
                  <a:cubicBezTo>
                    <a:pt x="1192" y="2314"/>
                    <a:pt x="1192" y="2314"/>
                    <a:pt x="1192" y="2314"/>
                  </a:cubicBezTo>
                  <a:cubicBezTo>
                    <a:pt x="1204" y="2338"/>
                    <a:pt x="1204" y="2338"/>
                    <a:pt x="1204" y="2338"/>
                  </a:cubicBezTo>
                  <a:cubicBezTo>
                    <a:pt x="1112" y="2500"/>
                    <a:pt x="1112" y="2500"/>
                    <a:pt x="1112" y="2500"/>
                  </a:cubicBezTo>
                  <a:cubicBezTo>
                    <a:pt x="1273" y="2604"/>
                    <a:pt x="1273" y="2604"/>
                    <a:pt x="1273" y="2604"/>
                  </a:cubicBezTo>
                  <a:cubicBezTo>
                    <a:pt x="1273" y="2801"/>
                    <a:pt x="1273" y="2801"/>
                    <a:pt x="1273" y="2801"/>
                  </a:cubicBezTo>
                  <a:cubicBezTo>
                    <a:pt x="1470" y="2801"/>
                    <a:pt x="1470" y="2801"/>
                    <a:pt x="1470" y="2801"/>
                  </a:cubicBezTo>
                  <a:cubicBezTo>
                    <a:pt x="1575" y="2963"/>
                    <a:pt x="1575" y="2963"/>
                    <a:pt x="1575" y="2963"/>
                  </a:cubicBezTo>
                  <a:cubicBezTo>
                    <a:pt x="1737" y="2870"/>
                    <a:pt x="1737" y="2870"/>
                    <a:pt x="1737" y="2870"/>
                  </a:cubicBezTo>
                  <a:cubicBezTo>
                    <a:pt x="1899" y="2963"/>
                    <a:pt x="1899" y="2963"/>
                    <a:pt x="1899" y="2963"/>
                  </a:cubicBezTo>
                  <a:cubicBezTo>
                    <a:pt x="2003" y="2801"/>
                    <a:pt x="2003" y="2801"/>
                    <a:pt x="2003" y="2801"/>
                  </a:cubicBezTo>
                  <a:cubicBezTo>
                    <a:pt x="2200" y="2801"/>
                    <a:pt x="2200" y="2801"/>
                    <a:pt x="2200" y="2801"/>
                  </a:cubicBezTo>
                  <a:cubicBezTo>
                    <a:pt x="2200" y="2604"/>
                    <a:pt x="2200" y="2604"/>
                    <a:pt x="2200" y="2604"/>
                  </a:cubicBezTo>
                  <a:cubicBezTo>
                    <a:pt x="2361" y="2500"/>
                    <a:pt x="2361" y="2500"/>
                    <a:pt x="2361" y="2500"/>
                  </a:cubicBezTo>
                  <a:cubicBezTo>
                    <a:pt x="2268" y="2338"/>
                    <a:pt x="2268" y="2338"/>
                    <a:pt x="2268" y="2338"/>
                  </a:cubicBezTo>
                  <a:lnTo>
                    <a:pt x="2361" y="2176"/>
                  </a:lnTo>
                  <a:close/>
                  <a:moveTo>
                    <a:pt x="857" y="683"/>
                  </a:moveTo>
                  <a:cubicBezTo>
                    <a:pt x="857" y="602"/>
                    <a:pt x="857" y="602"/>
                    <a:pt x="857" y="602"/>
                  </a:cubicBezTo>
                  <a:cubicBezTo>
                    <a:pt x="857" y="579"/>
                    <a:pt x="880" y="544"/>
                    <a:pt x="903" y="544"/>
                  </a:cubicBezTo>
                  <a:cubicBezTo>
                    <a:pt x="903" y="301"/>
                    <a:pt x="903" y="301"/>
                    <a:pt x="903" y="301"/>
                  </a:cubicBezTo>
                  <a:cubicBezTo>
                    <a:pt x="903" y="289"/>
                    <a:pt x="914" y="278"/>
                    <a:pt x="926" y="278"/>
                  </a:cubicBezTo>
                  <a:cubicBezTo>
                    <a:pt x="938" y="278"/>
                    <a:pt x="949" y="289"/>
                    <a:pt x="949" y="301"/>
                  </a:cubicBezTo>
                  <a:cubicBezTo>
                    <a:pt x="1007" y="301"/>
                    <a:pt x="1042" y="347"/>
                    <a:pt x="1112" y="336"/>
                  </a:cubicBezTo>
                  <a:lnTo>
                    <a:pt x="1112" y="440"/>
                  </a:lnTo>
                  <a:cubicBezTo>
                    <a:pt x="1042" y="463"/>
                    <a:pt x="1007" y="405"/>
                    <a:pt x="949" y="405"/>
                  </a:cubicBezTo>
                  <a:cubicBezTo>
                    <a:pt x="949" y="544"/>
                    <a:pt x="949" y="544"/>
                    <a:pt x="949" y="544"/>
                  </a:cubicBezTo>
                  <a:cubicBezTo>
                    <a:pt x="973" y="544"/>
                    <a:pt x="996" y="579"/>
                    <a:pt x="996" y="602"/>
                  </a:cubicBezTo>
                  <a:cubicBezTo>
                    <a:pt x="996" y="683"/>
                    <a:pt x="996" y="683"/>
                    <a:pt x="996" y="683"/>
                  </a:cubicBezTo>
                  <a:cubicBezTo>
                    <a:pt x="1088" y="706"/>
                    <a:pt x="1169" y="787"/>
                    <a:pt x="1192" y="880"/>
                  </a:cubicBezTo>
                  <a:cubicBezTo>
                    <a:pt x="660" y="880"/>
                    <a:pt x="660" y="880"/>
                    <a:pt x="660" y="880"/>
                  </a:cubicBezTo>
                  <a:cubicBezTo>
                    <a:pt x="683" y="787"/>
                    <a:pt x="764" y="706"/>
                    <a:pt x="857" y="683"/>
                  </a:cubicBezTo>
                  <a:close/>
                  <a:moveTo>
                    <a:pt x="602" y="926"/>
                  </a:moveTo>
                  <a:cubicBezTo>
                    <a:pt x="1250" y="926"/>
                    <a:pt x="1250" y="926"/>
                    <a:pt x="1250" y="926"/>
                  </a:cubicBezTo>
                  <a:cubicBezTo>
                    <a:pt x="1250" y="1019"/>
                    <a:pt x="1250" y="1019"/>
                    <a:pt x="1250" y="1019"/>
                  </a:cubicBezTo>
                  <a:cubicBezTo>
                    <a:pt x="602" y="1019"/>
                    <a:pt x="602" y="1019"/>
                    <a:pt x="602" y="1019"/>
                  </a:cubicBezTo>
                  <a:lnTo>
                    <a:pt x="602" y="926"/>
                  </a:lnTo>
                  <a:close/>
                  <a:moveTo>
                    <a:pt x="324" y="1065"/>
                  </a:moveTo>
                  <a:cubicBezTo>
                    <a:pt x="1528" y="1065"/>
                    <a:pt x="1528" y="1065"/>
                    <a:pt x="1528" y="1065"/>
                  </a:cubicBezTo>
                  <a:cubicBezTo>
                    <a:pt x="1528" y="1111"/>
                    <a:pt x="1528" y="1111"/>
                    <a:pt x="1528" y="1111"/>
                  </a:cubicBezTo>
                  <a:cubicBezTo>
                    <a:pt x="324" y="1111"/>
                    <a:pt x="324" y="1111"/>
                    <a:pt x="324" y="1111"/>
                  </a:cubicBezTo>
                  <a:lnTo>
                    <a:pt x="324" y="1065"/>
                  </a:lnTo>
                  <a:close/>
                  <a:moveTo>
                    <a:pt x="1250" y="1204"/>
                  </a:moveTo>
                  <a:cubicBezTo>
                    <a:pt x="1250" y="1482"/>
                    <a:pt x="1250" y="1482"/>
                    <a:pt x="1250" y="1482"/>
                  </a:cubicBezTo>
                  <a:cubicBezTo>
                    <a:pt x="1065" y="1482"/>
                    <a:pt x="1065" y="1482"/>
                    <a:pt x="1065" y="1482"/>
                  </a:cubicBezTo>
                  <a:cubicBezTo>
                    <a:pt x="1065" y="1204"/>
                    <a:pt x="1065" y="1204"/>
                    <a:pt x="1065" y="1204"/>
                  </a:cubicBezTo>
                  <a:cubicBezTo>
                    <a:pt x="1088" y="1204"/>
                    <a:pt x="1088" y="1204"/>
                    <a:pt x="1088" y="1204"/>
                  </a:cubicBezTo>
                  <a:cubicBezTo>
                    <a:pt x="1088" y="1158"/>
                    <a:pt x="1088" y="1158"/>
                    <a:pt x="1088" y="1158"/>
                  </a:cubicBezTo>
                  <a:cubicBezTo>
                    <a:pt x="1227" y="1158"/>
                    <a:pt x="1227" y="1158"/>
                    <a:pt x="1227" y="1158"/>
                  </a:cubicBezTo>
                  <a:cubicBezTo>
                    <a:pt x="1227" y="1204"/>
                    <a:pt x="1227" y="1204"/>
                    <a:pt x="1227" y="1204"/>
                  </a:cubicBezTo>
                  <a:lnTo>
                    <a:pt x="1250" y="1204"/>
                  </a:lnTo>
                  <a:close/>
                  <a:moveTo>
                    <a:pt x="1019" y="1204"/>
                  </a:moveTo>
                  <a:cubicBezTo>
                    <a:pt x="1019" y="1482"/>
                    <a:pt x="1019" y="1482"/>
                    <a:pt x="1019" y="1482"/>
                  </a:cubicBezTo>
                  <a:cubicBezTo>
                    <a:pt x="834" y="1482"/>
                    <a:pt x="834" y="1482"/>
                    <a:pt x="834" y="1482"/>
                  </a:cubicBezTo>
                  <a:cubicBezTo>
                    <a:pt x="834" y="1204"/>
                    <a:pt x="834" y="1204"/>
                    <a:pt x="834" y="1204"/>
                  </a:cubicBezTo>
                  <a:cubicBezTo>
                    <a:pt x="857" y="1204"/>
                    <a:pt x="857" y="1204"/>
                    <a:pt x="857" y="1204"/>
                  </a:cubicBezTo>
                  <a:cubicBezTo>
                    <a:pt x="857" y="1158"/>
                    <a:pt x="857" y="1158"/>
                    <a:pt x="857" y="1158"/>
                  </a:cubicBezTo>
                  <a:cubicBezTo>
                    <a:pt x="996" y="1158"/>
                    <a:pt x="996" y="1158"/>
                    <a:pt x="996" y="1158"/>
                  </a:cubicBezTo>
                  <a:cubicBezTo>
                    <a:pt x="996" y="1204"/>
                    <a:pt x="996" y="1204"/>
                    <a:pt x="996" y="1204"/>
                  </a:cubicBezTo>
                  <a:lnTo>
                    <a:pt x="1019" y="1204"/>
                  </a:lnTo>
                  <a:close/>
                  <a:moveTo>
                    <a:pt x="787" y="1204"/>
                  </a:moveTo>
                  <a:cubicBezTo>
                    <a:pt x="787" y="1482"/>
                    <a:pt x="787" y="1482"/>
                    <a:pt x="787" y="1482"/>
                  </a:cubicBezTo>
                  <a:cubicBezTo>
                    <a:pt x="602" y="1482"/>
                    <a:pt x="602" y="1482"/>
                    <a:pt x="602" y="1482"/>
                  </a:cubicBezTo>
                  <a:cubicBezTo>
                    <a:pt x="602" y="1204"/>
                    <a:pt x="602" y="1204"/>
                    <a:pt x="602" y="1204"/>
                  </a:cubicBezTo>
                  <a:cubicBezTo>
                    <a:pt x="625" y="1204"/>
                    <a:pt x="625" y="1204"/>
                    <a:pt x="625" y="1204"/>
                  </a:cubicBezTo>
                  <a:cubicBezTo>
                    <a:pt x="625" y="1158"/>
                    <a:pt x="625" y="1158"/>
                    <a:pt x="625" y="1158"/>
                  </a:cubicBezTo>
                  <a:cubicBezTo>
                    <a:pt x="764" y="1158"/>
                    <a:pt x="764" y="1158"/>
                    <a:pt x="764" y="1158"/>
                  </a:cubicBezTo>
                  <a:cubicBezTo>
                    <a:pt x="764" y="1204"/>
                    <a:pt x="764" y="1204"/>
                    <a:pt x="764" y="1204"/>
                  </a:cubicBezTo>
                  <a:lnTo>
                    <a:pt x="787" y="1204"/>
                  </a:lnTo>
                  <a:close/>
                  <a:moveTo>
                    <a:pt x="324" y="1574"/>
                  </a:moveTo>
                  <a:cubicBezTo>
                    <a:pt x="324" y="1528"/>
                    <a:pt x="324" y="1528"/>
                    <a:pt x="324" y="1528"/>
                  </a:cubicBezTo>
                  <a:cubicBezTo>
                    <a:pt x="371" y="1528"/>
                    <a:pt x="371" y="1528"/>
                    <a:pt x="371" y="1528"/>
                  </a:cubicBezTo>
                  <a:cubicBezTo>
                    <a:pt x="371" y="1158"/>
                    <a:pt x="371" y="1158"/>
                    <a:pt x="371" y="1158"/>
                  </a:cubicBezTo>
                  <a:cubicBezTo>
                    <a:pt x="532" y="1158"/>
                    <a:pt x="532" y="1158"/>
                    <a:pt x="532" y="1158"/>
                  </a:cubicBezTo>
                  <a:cubicBezTo>
                    <a:pt x="532" y="1204"/>
                    <a:pt x="532" y="1204"/>
                    <a:pt x="532" y="1204"/>
                  </a:cubicBezTo>
                  <a:cubicBezTo>
                    <a:pt x="556" y="1204"/>
                    <a:pt x="556" y="1204"/>
                    <a:pt x="556" y="1204"/>
                  </a:cubicBezTo>
                  <a:cubicBezTo>
                    <a:pt x="556" y="1482"/>
                    <a:pt x="556" y="1482"/>
                    <a:pt x="556" y="1482"/>
                  </a:cubicBezTo>
                  <a:cubicBezTo>
                    <a:pt x="463" y="1482"/>
                    <a:pt x="463" y="1482"/>
                    <a:pt x="463" y="1482"/>
                  </a:cubicBezTo>
                  <a:cubicBezTo>
                    <a:pt x="463" y="1528"/>
                    <a:pt x="463" y="1528"/>
                    <a:pt x="463" y="1528"/>
                  </a:cubicBezTo>
                  <a:cubicBezTo>
                    <a:pt x="1389" y="1528"/>
                    <a:pt x="1389" y="1528"/>
                    <a:pt x="1389" y="1528"/>
                  </a:cubicBezTo>
                  <a:cubicBezTo>
                    <a:pt x="1389" y="1482"/>
                    <a:pt x="1389" y="1482"/>
                    <a:pt x="1389" y="1482"/>
                  </a:cubicBezTo>
                  <a:cubicBezTo>
                    <a:pt x="1297" y="1482"/>
                    <a:pt x="1297" y="1482"/>
                    <a:pt x="1297" y="1482"/>
                  </a:cubicBezTo>
                  <a:cubicBezTo>
                    <a:pt x="1297" y="1204"/>
                    <a:pt x="1297" y="1204"/>
                    <a:pt x="1297" y="1204"/>
                  </a:cubicBezTo>
                  <a:cubicBezTo>
                    <a:pt x="1320" y="1204"/>
                    <a:pt x="1320" y="1204"/>
                    <a:pt x="1320" y="1204"/>
                  </a:cubicBezTo>
                  <a:cubicBezTo>
                    <a:pt x="1320" y="1158"/>
                    <a:pt x="1320" y="1158"/>
                    <a:pt x="1320" y="1158"/>
                  </a:cubicBezTo>
                  <a:cubicBezTo>
                    <a:pt x="1482" y="1158"/>
                    <a:pt x="1482" y="1158"/>
                    <a:pt x="1482" y="1158"/>
                  </a:cubicBezTo>
                  <a:cubicBezTo>
                    <a:pt x="1482" y="1528"/>
                    <a:pt x="1482" y="1528"/>
                    <a:pt x="1482" y="1528"/>
                  </a:cubicBezTo>
                  <a:cubicBezTo>
                    <a:pt x="1528" y="1528"/>
                    <a:pt x="1528" y="1528"/>
                    <a:pt x="1528" y="1528"/>
                  </a:cubicBezTo>
                  <a:cubicBezTo>
                    <a:pt x="1528" y="1574"/>
                    <a:pt x="1528" y="1574"/>
                    <a:pt x="1528" y="1574"/>
                  </a:cubicBezTo>
                  <a:lnTo>
                    <a:pt x="324" y="1574"/>
                  </a:lnTo>
                  <a:close/>
                  <a:moveTo>
                    <a:pt x="2188" y="2384"/>
                  </a:moveTo>
                  <a:cubicBezTo>
                    <a:pt x="2233" y="2477"/>
                    <a:pt x="2233" y="2477"/>
                    <a:pt x="2233" y="2477"/>
                  </a:cubicBezTo>
                  <a:cubicBezTo>
                    <a:pt x="2153" y="2523"/>
                    <a:pt x="2153" y="2523"/>
                    <a:pt x="2153" y="2523"/>
                  </a:cubicBezTo>
                  <a:cubicBezTo>
                    <a:pt x="2107" y="2546"/>
                    <a:pt x="2107" y="2546"/>
                    <a:pt x="2107" y="2546"/>
                  </a:cubicBezTo>
                  <a:cubicBezTo>
                    <a:pt x="2107" y="2604"/>
                    <a:pt x="2107" y="2604"/>
                    <a:pt x="2107" y="2604"/>
                  </a:cubicBezTo>
                  <a:cubicBezTo>
                    <a:pt x="2107" y="2708"/>
                    <a:pt x="2107" y="2708"/>
                    <a:pt x="2107" y="2708"/>
                  </a:cubicBezTo>
                  <a:cubicBezTo>
                    <a:pt x="2003" y="2708"/>
                    <a:pt x="2003" y="2708"/>
                    <a:pt x="2003" y="2708"/>
                  </a:cubicBezTo>
                  <a:cubicBezTo>
                    <a:pt x="1945" y="2708"/>
                    <a:pt x="1945" y="2708"/>
                    <a:pt x="1945" y="2708"/>
                  </a:cubicBezTo>
                  <a:cubicBezTo>
                    <a:pt x="1922" y="2754"/>
                    <a:pt x="1922" y="2754"/>
                    <a:pt x="1922" y="2754"/>
                  </a:cubicBezTo>
                  <a:cubicBezTo>
                    <a:pt x="1875" y="2835"/>
                    <a:pt x="1875" y="2835"/>
                    <a:pt x="1875" y="2835"/>
                  </a:cubicBezTo>
                  <a:cubicBezTo>
                    <a:pt x="1783" y="2789"/>
                    <a:pt x="1783" y="2789"/>
                    <a:pt x="1783" y="2789"/>
                  </a:cubicBezTo>
                  <a:cubicBezTo>
                    <a:pt x="1737" y="2766"/>
                    <a:pt x="1737" y="2766"/>
                    <a:pt x="1737" y="2766"/>
                  </a:cubicBezTo>
                  <a:cubicBezTo>
                    <a:pt x="1690" y="2789"/>
                    <a:pt x="1690" y="2789"/>
                    <a:pt x="1690" y="2789"/>
                  </a:cubicBezTo>
                  <a:cubicBezTo>
                    <a:pt x="1598" y="2835"/>
                    <a:pt x="1598" y="2835"/>
                    <a:pt x="1598" y="2835"/>
                  </a:cubicBezTo>
                  <a:cubicBezTo>
                    <a:pt x="1551" y="2754"/>
                    <a:pt x="1551" y="2754"/>
                    <a:pt x="1551" y="2754"/>
                  </a:cubicBezTo>
                  <a:cubicBezTo>
                    <a:pt x="1528" y="2708"/>
                    <a:pt x="1528" y="2708"/>
                    <a:pt x="1528" y="2708"/>
                  </a:cubicBezTo>
                  <a:cubicBezTo>
                    <a:pt x="1470" y="2708"/>
                    <a:pt x="1470" y="2708"/>
                    <a:pt x="1470" y="2708"/>
                  </a:cubicBezTo>
                  <a:cubicBezTo>
                    <a:pt x="1366" y="2708"/>
                    <a:pt x="1366" y="2708"/>
                    <a:pt x="1366" y="2708"/>
                  </a:cubicBezTo>
                  <a:cubicBezTo>
                    <a:pt x="1366" y="2604"/>
                    <a:pt x="1366" y="2604"/>
                    <a:pt x="1366" y="2604"/>
                  </a:cubicBezTo>
                  <a:cubicBezTo>
                    <a:pt x="1366" y="2546"/>
                    <a:pt x="1366" y="2546"/>
                    <a:pt x="1366" y="2546"/>
                  </a:cubicBezTo>
                  <a:cubicBezTo>
                    <a:pt x="1320" y="2523"/>
                    <a:pt x="1320" y="2523"/>
                    <a:pt x="1320" y="2523"/>
                  </a:cubicBezTo>
                  <a:cubicBezTo>
                    <a:pt x="1239" y="2477"/>
                    <a:pt x="1239" y="2477"/>
                    <a:pt x="1239" y="2477"/>
                  </a:cubicBezTo>
                  <a:cubicBezTo>
                    <a:pt x="1285" y="2384"/>
                    <a:pt x="1285" y="2384"/>
                    <a:pt x="1285" y="2384"/>
                  </a:cubicBezTo>
                  <a:cubicBezTo>
                    <a:pt x="1308" y="2338"/>
                    <a:pt x="1308" y="2338"/>
                    <a:pt x="1308" y="2338"/>
                  </a:cubicBezTo>
                  <a:cubicBezTo>
                    <a:pt x="1285" y="2291"/>
                    <a:pt x="1285" y="2291"/>
                    <a:pt x="1285" y="2291"/>
                  </a:cubicBezTo>
                  <a:cubicBezTo>
                    <a:pt x="1239" y="2200"/>
                    <a:pt x="1239" y="2200"/>
                    <a:pt x="1239" y="2200"/>
                  </a:cubicBezTo>
                  <a:cubicBezTo>
                    <a:pt x="1320" y="2153"/>
                    <a:pt x="1320" y="2153"/>
                    <a:pt x="1320" y="2153"/>
                  </a:cubicBezTo>
                  <a:cubicBezTo>
                    <a:pt x="1366" y="2130"/>
                    <a:pt x="1366" y="2130"/>
                    <a:pt x="1366" y="2130"/>
                  </a:cubicBezTo>
                  <a:cubicBezTo>
                    <a:pt x="1366" y="2072"/>
                    <a:pt x="1366" y="2072"/>
                    <a:pt x="1366" y="2072"/>
                  </a:cubicBezTo>
                  <a:cubicBezTo>
                    <a:pt x="1366" y="1968"/>
                    <a:pt x="1366" y="1968"/>
                    <a:pt x="1366" y="1968"/>
                  </a:cubicBezTo>
                  <a:cubicBezTo>
                    <a:pt x="1470" y="1968"/>
                    <a:pt x="1470" y="1968"/>
                    <a:pt x="1470" y="1968"/>
                  </a:cubicBezTo>
                  <a:cubicBezTo>
                    <a:pt x="1528" y="1968"/>
                    <a:pt x="1528" y="1968"/>
                    <a:pt x="1528" y="1968"/>
                  </a:cubicBezTo>
                  <a:cubicBezTo>
                    <a:pt x="1551" y="1922"/>
                    <a:pt x="1551" y="1922"/>
                    <a:pt x="1551" y="1922"/>
                  </a:cubicBezTo>
                  <a:cubicBezTo>
                    <a:pt x="1598" y="1841"/>
                    <a:pt x="1598" y="1841"/>
                    <a:pt x="1598" y="1841"/>
                  </a:cubicBezTo>
                  <a:cubicBezTo>
                    <a:pt x="1690" y="1887"/>
                    <a:pt x="1690" y="1887"/>
                    <a:pt x="1690" y="1887"/>
                  </a:cubicBezTo>
                  <a:cubicBezTo>
                    <a:pt x="1737" y="1910"/>
                    <a:pt x="1737" y="1910"/>
                    <a:pt x="1737" y="1910"/>
                  </a:cubicBezTo>
                  <a:cubicBezTo>
                    <a:pt x="1783" y="1887"/>
                    <a:pt x="1783" y="1887"/>
                    <a:pt x="1783" y="1887"/>
                  </a:cubicBezTo>
                  <a:cubicBezTo>
                    <a:pt x="1875" y="1841"/>
                    <a:pt x="1875" y="1841"/>
                    <a:pt x="1875" y="1841"/>
                  </a:cubicBezTo>
                  <a:cubicBezTo>
                    <a:pt x="1922" y="1922"/>
                    <a:pt x="1922" y="1922"/>
                    <a:pt x="1922" y="1922"/>
                  </a:cubicBezTo>
                  <a:cubicBezTo>
                    <a:pt x="1945" y="1968"/>
                    <a:pt x="1945" y="1968"/>
                    <a:pt x="1945" y="1968"/>
                  </a:cubicBezTo>
                  <a:cubicBezTo>
                    <a:pt x="2003" y="1968"/>
                    <a:pt x="2003" y="1968"/>
                    <a:pt x="2003" y="1968"/>
                  </a:cubicBezTo>
                  <a:cubicBezTo>
                    <a:pt x="2107" y="1968"/>
                    <a:pt x="2107" y="1968"/>
                    <a:pt x="2107" y="1968"/>
                  </a:cubicBezTo>
                  <a:cubicBezTo>
                    <a:pt x="2107" y="2072"/>
                    <a:pt x="2107" y="2072"/>
                    <a:pt x="2107" y="2072"/>
                  </a:cubicBezTo>
                  <a:cubicBezTo>
                    <a:pt x="2107" y="2130"/>
                    <a:pt x="2107" y="2130"/>
                    <a:pt x="2107" y="2130"/>
                  </a:cubicBezTo>
                  <a:cubicBezTo>
                    <a:pt x="2153" y="2153"/>
                    <a:pt x="2153" y="2153"/>
                    <a:pt x="2153" y="2153"/>
                  </a:cubicBezTo>
                  <a:cubicBezTo>
                    <a:pt x="2233" y="2200"/>
                    <a:pt x="2233" y="2200"/>
                    <a:pt x="2233" y="2200"/>
                  </a:cubicBezTo>
                  <a:cubicBezTo>
                    <a:pt x="2188" y="2291"/>
                    <a:pt x="2188" y="2291"/>
                    <a:pt x="2188" y="2291"/>
                  </a:cubicBezTo>
                  <a:cubicBezTo>
                    <a:pt x="2165" y="2338"/>
                    <a:pt x="2165" y="2338"/>
                    <a:pt x="2165" y="2338"/>
                  </a:cubicBezTo>
                  <a:lnTo>
                    <a:pt x="2188" y="2384"/>
                  </a:lnTo>
                  <a:close/>
                  <a:moveTo>
                    <a:pt x="1991" y="2119"/>
                  </a:moveTo>
                  <a:cubicBezTo>
                    <a:pt x="1968" y="2095"/>
                    <a:pt x="1945" y="2095"/>
                    <a:pt x="1922" y="2119"/>
                  </a:cubicBezTo>
                  <a:cubicBezTo>
                    <a:pt x="1667" y="2372"/>
                    <a:pt x="1667" y="2372"/>
                    <a:pt x="1667" y="2372"/>
                  </a:cubicBezTo>
                  <a:cubicBezTo>
                    <a:pt x="1551" y="2268"/>
                    <a:pt x="1551" y="2268"/>
                    <a:pt x="1551" y="2268"/>
                  </a:cubicBezTo>
                  <a:cubicBezTo>
                    <a:pt x="1528" y="2245"/>
                    <a:pt x="1505" y="2245"/>
                    <a:pt x="1482" y="2268"/>
                  </a:cubicBezTo>
                  <a:cubicBezTo>
                    <a:pt x="1447" y="2291"/>
                    <a:pt x="1447" y="2291"/>
                    <a:pt x="1447" y="2291"/>
                  </a:cubicBezTo>
                  <a:cubicBezTo>
                    <a:pt x="1436" y="2314"/>
                    <a:pt x="1436" y="2338"/>
                    <a:pt x="1447" y="2361"/>
                  </a:cubicBezTo>
                  <a:cubicBezTo>
                    <a:pt x="1563" y="2477"/>
                    <a:pt x="1563" y="2477"/>
                    <a:pt x="1563" y="2477"/>
                  </a:cubicBezTo>
                  <a:cubicBezTo>
                    <a:pt x="1667" y="2569"/>
                    <a:pt x="1667" y="2569"/>
                    <a:pt x="1667" y="2569"/>
                  </a:cubicBezTo>
                  <a:cubicBezTo>
                    <a:pt x="1760" y="2477"/>
                    <a:pt x="1760" y="2477"/>
                    <a:pt x="1760" y="2477"/>
                  </a:cubicBezTo>
                  <a:cubicBezTo>
                    <a:pt x="2026" y="2211"/>
                    <a:pt x="2026" y="2211"/>
                    <a:pt x="2026" y="2211"/>
                  </a:cubicBezTo>
                  <a:cubicBezTo>
                    <a:pt x="2038" y="2200"/>
                    <a:pt x="2038" y="2165"/>
                    <a:pt x="2026" y="2153"/>
                  </a:cubicBezTo>
                  <a:lnTo>
                    <a:pt x="1991" y="2119"/>
                  </a:lnTo>
                  <a:close/>
                </a:path>
              </a:pathLst>
            </a:custGeom>
            <a:solidFill>
              <a:srgbClr val="46575E"/>
            </a:solid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15" name="TextBox 14"/>
            <p:cNvSpPr txBox="1"/>
            <p:nvPr/>
          </p:nvSpPr>
          <p:spPr>
            <a:xfrm>
              <a:off x="8777153" y="3926954"/>
              <a:ext cx="1346928" cy="505241"/>
            </a:xfrm>
            <a:prstGeom prst="rect">
              <a:avLst/>
            </a:prstGeom>
            <a:noFill/>
            <a:ln w="12700">
              <a:noFill/>
              <a:prstDash val="sysDash"/>
            </a:ln>
          </p:spPr>
          <p:txBody>
            <a:bodyPr wrap="none" lIns="121824" tIns="121824" rIns="121824" bIns="121824" rtlCol="0" anchor="ctr">
              <a:noAutofit/>
            </a:bodyPr>
            <a:lstStyle/>
            <a:p>
              <a:pPr marL="0" marR="0" lvl="0" indent="0" defTabSz="913897" eaLnBrk="1" fontAlgn="auto" latinLnBrk="0" hangingPunct="1">
                <a:lnSpc>
                  <a:spcPct val="90000"/>
                </a:lnSpc>
                <a:spcBef>
                  <a:spcPts val="800"/>
                </a:spcBef>
                <a:spcAft>
                  <a:spcPts val="0"/>
                </a:spcAft>
                <a:buClrTx/>
                <a:buSzTx/>
                <a:buFontTx/>
                <a:buNone/>
                <a:tabLst/>
                <a:defRPr/>
              </a:pPr>
              <a:r>
                <a:rPr kumimoji="0" lang="en-GB" sz="1600" b="0"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Governança</a:t>
              </a:r>
              <a:r>
                <a:rPr kumimoji="0" lang="en-GB" sz="1600"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rPr>
                <a:t/>
              </a:r>
              <a:br>
                <a:rPr kumimoji="0" lang="en-GB" sz="1600"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rPr>
              </a:br>
              <a:r>
                <a:rPr kumimoji="0" lang="en-GB" sz="1600" b="0"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fortalecida</a:t>
              </a:r>
              <a:endParaRPr kumimoji="0" lang="en-GB" sz="1600"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endParaRPr>
            </a:p>
          </p:txBody>
        </p:sp>
      </p:grpSp>
      <p:grpSp>
        <p:nvGrpSpPr>
          <p:cNvPr id="16" name="Group 15"/>
          <p:cNvGrpSpPr/>
          <p:nvPr/>
        </p:nvGrpSpPr>
        <p:grpSpPr>
          <a:xfrm>
            <a:off x="4921387" y="2395010"/>
            <a:ext cx="6023733" cy="2136006"/>
            <a:chOff x="5024293" y="2287278"/>
            <a:chExt cx="6025302" cy="2136559"/>
          </a:xfrm>
        </p:grpSpPr>
        <p:sp>
          <p:nvSpPr>
            <p:cNvPr id="17" name="Freeform 16"/>
            <p:cNvSpPr/>
            <p:nvPr/>
          </p:nvSpPr>
          <p:spPr bwMode="gray">
            <a:xfrm>
              <a:off x="5024293" y="2891810"/>
              <a:ext cx="4056071" cy="1532027"/>
            </a:xfrm>
            <a:custGeom>
              <a:avLst/>
              <a:gdLst>
                <a:gd name="connsiteX0" fmla="*/ 0 w 1756834"/>
                <a:gd name="connsiteY0" fmla="*/ 862991 h 862991"/>
                <a:gd name="connsiteX1" fmla="*/ 706967 w 1756834"/>
                <a:gd name="connsiteY1" fmla="*/ 71357 h 862991"/>
                <a:gd name="connsiteX2" fmla="*/ 1756834 w 1756834"/>
                <a:gd name="connsiteY2" fmla="*/ 37491 h 862991"/>
                <a:gd name="connsiteX3" fmla="*/ 1756834 w 1756834"/>
                <a:gd name="connsiteY3" fmla="*/ 37491 h 862991"/>
                <a:gd name="connsiteX0" fmla="*/ 0 w 1756834"/>
                <a:gd name="connsiteY0" fmla="*/ 862991 h 862991"/>
                <a:gd name="connsiteX1" fmla="*/ 706967 w 1756834"/>
                <a:gd name="connsiteY1" fmla="*/ 71357 h 862991"/>
                <a:gd name="connsiteX2" fmla="*/ 1756834 w 1756834"/>
                <a:gd name="connsiteY2" fmla="*/ 37491 h 862991"/>
                <a:gd name="connsiteX3" fmla="*/ 1756834 w 1756834"/>
                <a:gd name="connsiteY3" fmla="*/ 37491 h 862991"/>
                <a:gd name="connsiteX0" fmla="*/ 0 w 1756834"/>
                <a:gd name="connsiteY0" fmla="*/ 890716 h 890716"/>
                <a:gd name="connsiteX1" fmla="*/ 706967 w 1756834"/>
                <a:gd name="connsiteY1" fmla="*/ 99082 h 890716"/>
                <a:gd name="connsiteX2" fmla="*/ 1756834 w 1756834"/>
                <a:gd name="connsiteY2" fmla="*/ 65216 h 890716"/>
                <a:gd name="connsiteX3" fmla="*/ 1756834 w 1756834"/>
                <a:gd name="connsiteY3" fmla="*/ 65216 h 890716"/>
                <a:gd name="connsiteX0" fmla="*/ 0 w 1756834"/>
                <a:gd name="connsiteY0" fmla="*/ 890716 h 890716"/>
                <a:gd name="connsiteX1" fmla="*/ 706967 w 1756834"/>
                <a:gd name="connsiteY1" fmla="*/ 99082 h 890716"/>
                <a:gd name="connsiteX2" fmla="*/ 1756834 w 1756834"/>
                <a:gd name="connsiteY2" fmla="*/ 65216 h 890716"/>
                <a:gd name="connsiteX3" fmla="*/ 1756834 w 1756834"/>
                <a:gd name="connsiteY3" fmla="*/ 65216 h 890716"/>
                <a:gd name="connsiteX0" fmla="*/ 0 w 1756834"/>
                <a:gd name="connsiteY0" fmla="*/ 890716 h 890716"/>
                <a:gd name="connsiteX1" fmla="*/ 706967 w 1756834"/>
                <a:gd name="connsiteY1" fmla="*/ 99082 h 890716"/>
                <a:gd name="connsiteX2" fmla="*/ 1756834 w 1756834"/>
                <a:gd name="connsiteY2" fmla="*/ 65216 h 890716"/>
                <a:gd name="connsiteX3" fmla="*/ 1756834 w 1756834"/>
                <a:gd name="connsiteY3" fmla="*/ 65216 h 890716"/>
                <a:gd name="connsiteX0" fmla="*/ 0 w 1756834"/>
                <a:gd name="connsiteY0" fmla="*/ 901891 h 901891"/>
                <a:gd name="connsiteX1" fmla="*/ 706967 w 1756834"/>
                <a:gd name="connsiteY1" fmla="*/ 110257 h 901891"/>
                <a:gd name="connsiteX2" fmla="*/ 1756834 w 1756834"/>
                <a:gd name="connsiteY2" fmla="*/ 76391 h 901891"/>
                <a:gd name="connsiteX3" fmla="*/ 1756834 w 1756834"/>
                <a:gd name="connsiteY3" fmla="*/ 76391 h 901891"/>
                <a:gd name="connsiteX0" fmla="*/ 0 w 1756834"/>
                <a:gd name="connsiteY0" fmla="*/ 901891 h 901891"/>
                <a:gd name="connsiteX1" fmla="*/ 706967 w 1756834"/>
                <a:gd name="connsiteY1" fmla="*/ 110257 h 901891"/>
                <a:gd name="connsiteX2" fmla="*/ 1756834 w 1756834"/>
                <a:gd name="connsiteY2" fmla="*/ 76391 h 901891"/>
                <a:gd name="connsiteX3" fmla="*/ 1756834 w 1756834"/>
                <a:gd name="connsiteY3" fmla="*/ 76391 h 901891"/>
                <a:gd name="connsiteX0" fmla="*/ 0 w 1756834"/>
                <a:gd name="connsiteY0" fmla="*/ 883286 h 883286"/>
                <a:gd name="connsiteX1" fmla="*/ 706967 w 1756834"/>
                <a:gd name="connsiteY1" fmla="*/ 91652 h 883286"/>
                <a:gd name="connsiteX2" fmla="*/ 1756834 w 1756834"/>
                <a:gd name="connsiteY2" fmla="*/ 57786 h 883286"/>
                <a:gd name="connsiteX3" fmla="*/ 1756834 w 1756834"/>
                <a:gd name="connsiteY3" fmla="*/ 57786 h 883286"/>
                <a:gd name="connsiteX0" fmla="*/ 0 w 1756834"/>
                <a:gd name="connsiteY0" fmla="*/ 883286 h 883286"/>
                <a:gd name="connsiteX1" fmla="*/ 706967 w 1756834"/>
                <a:gd name="connsiteY1" fmla="*/ 91652 h 883286"/>
                <a:gd name="connsiteX2" fmla="*/ 1756834 w 1756834"/>
                <a:gd name="connsiteY2" fmla="*/ 57786 h 883286"/>
                <a:gd name="connsiteX0" fmla="*/ 0 w 1579034"/>
                <a:gd name="connsiteY0" fmla="*/ 903424 h 903424"/>
                <a:gd name="connsiteX1" fmla="*/ 706967 w 1579034"/>
                <a:gd name="connsiteY1" fmla="*/ 111790 h 903424"/>
                <a:gd name="connsiteX2" fmla="*/ 1579034 w 1579034"/>
                <a:gd name="connsiteY2" fmla="*/ 5957 h 903424"/>
                <a:gd name="connsiteX0" fmla="*/ 0 w 1579034"/>
                <a:gd name="connsiteY0" fmla="*/ 909640 h 909640"/>
                <a:gd name="connsiteX1" fmla="*/ 715434 w 1579034"/>
                <a:gd name="connsiteY1" fmla="*/ 101073 h 909640"/>
                <a:gd name="connsiteX2" fmla="*/ 1579034 w 1579034"/>
                <a:gd name="connsiteY2" fmla="*/ 12173 h 909640"/>
                <a:gd name="connsiteX0" fmla="*/ 0 w 1579034"/>
                <a:gd name="connsiteY0" fmla="*/ 897602 h 897602"/>
                <a:gd name="connsiteX1" fmla="*/ 635001 w 1579034"/>
                <a:gd name="connsiteY1" fmla="*/ 139835 h 897602"/>
                <a:gd name="connsiteX2" fmla="*/ 1579034 w 1579034"/>
                <a:gd name="connsiteY2" fmla="*/ 135 h 897602"/>
                <a:gd name="connsiteX0" fmla="*/ 0 w 1579034"/>
                <a:gd name="connsiteY0" fmla="*/ 897602 h 897602"/>
                <a:gd name="connsiteX1" fmla="*/ 635001 w 1579034"/>
                <a:gd name="connsiteY1" fmla="*/ 139835 h 897602"/>
                <a:gd name="connsiteX2" fmla="*/ 1579034 w 1579034"/>
                <a:gd name="connsiteY2" fmla="*/ 135 h 897602"/>
                <a:gd name="connsiteX0" fmla="*/ 0 w 1579034"/>
                <a:gd name="connsiteY0" fmla="*/ 918203 h 918203"/>
                <a:gd name="connsiteX1" fmla="*/ 635001 w 1579034"/>
                <a:gd name="connsiteY1" fmla="*/ 160436 h 918203"/>
                <a:gd name="connsiteX2" fmla="*/ 1270000 w 1579034"/>
                <a:gd name="connsiteY2" fmla="*/ 8036 h 918203"/>
                <a:gd name="connsiteX3" fmla="*/ 1579034 w 1579034"/>
                <a:gd name="connsiteY3" fmla="*/ 20736 h 918203"/>
                <a:gd name="connsiteX0" fmla="*/ 0 w 1579034"/>
                <a:gd name="connsiteY0" fmla="*/ 910167 h 910167"/>
                <a:gd name="connsiteX1" fmla="*/ 635001 w 1579034"/>
                <a:gd name="connsiteY1" fmla="*/ 152400 h 910167"/>
                <a:gd name="connsiteX2" fmla="*/ 1270000 w 1579034"/>
                <a:gd name="connsiteY2" fmla="*/ 0 h 910167"/>
                <a:gd name="connsiteX3" fmla="*/ 1579034 w 1579034"/>
                <a:gd name="connsiteY3" fmla="*/ 12700 h 910167"/>
                <a:gd name="connsiteX0" fmla="*/ 0 w 1579034"/>
                <a:gd name="connsiteY0" fmla="*/ 911057 h 911057"/>
                <a:gd name="connsiteX1" fmla="*/ 635001 w 1579034"/>
                <a:gd name="connsiteY1" fmla="*/ 153290 h 911057"/>
                <a:gd name="connsiteX2" fmla="*/ 1270000 w 1579034"/>
                <a:gd name="connsiteY2" fmla="*/ 890 h 911057"/>
                <a:gd name="connsiteX3" fmla="*/ 1579034 w 1579034"/>
                <a:gd name="connsiteY3" fmla="*/ 13590 h 911057"/>
                <a:gd name="connsiteX0" fmla="*/ 0 w 1579034"/>
                <a:gd name="connsiteY0" fmla="*/ 911057 h 911057"/>
                <a:gd name="connsiteX1" fmla="*/ 635001 w 1579034"/>
                <a:gd name="connsiteY1" fmla="*/ 153290 h 911057"/>
                <a:gd name="connsiteX2" fmla="*/ 1270000 w 1579034"/>
                <a:gd name="connsiteY2" fmla="*/ 890 h 911057"/>
                <a:gd name="connsiteX3" fmla="*/ 1579034 w 1579034"/>
                <a:gd name="connsiteY3" fmla="*/ 13590 h 911057"/>
                <a:gd name="connsiteX0" fmla="*/ 0 w 1748367"/>
                <a:gd name="connsiteY0" fmla="*/ 912511 h 912511"/>
                <a:gd name="connsiteX1" fmla="*/ 635001 w 1748367"/>
                <a:gd name="connsiteY1" fmla="*/ 154744 h 912511"/>
                <a:gd name="connsiteX2" fmla="*/ 1270000 w 1748367"/>
                <a:gd name="connsiteY2" fmla="*/ 2344 h 912511"/>
                <a:gd name="connsiteX3" fmla="*/ 1748367 w 1748367"/>
                <a:gd name="connsiteY3" fmla="*/ 61611 h 912511"/>
                <a:gd name="connsiteX0" fmla="*/ 0 w 1748367"/>
                <a:gd name="connsiteY0" fmla="*/ 913815 h 913815"/>
                <a:gd name="connsiteX1" fmla="*/ 635001 w 1748367"/>
                <a:gd name="connsiteY1" fmla="*/ 156048 h 913815"/>
                <a:gd name="connsiteX2" fmla="*/ 1270000 w 1748367"/>
                <a:gd name="connsiteY2" fmla="*/ 3648 h 913815"/>
                <a:gd name="connsiteX3" fmla="*/ 1748367 w 1748367"/>
                <a:gd name="connsiteY3" fmla="*/ 62915 h 913815"/>
                <a:gd name="connsiteX0" fmla="*/ 0 w 1748367"/>
                <a:gd name="connsiteY0" fmla="*/ 850900 h 850900"/>
                <a:gd name="connsiteX1" fmla="*/ 635001 w 1748367"/>
                <a:gd name="connsiteY1" fmla="*/ 93133 h 850900"/>
                <a:gd name="connsiteX2" fmla="*/ 1748367 w 1748367"/>
                <a:gd name="connsiteY2" fmla="*/ 0 h 850900"/>
                <a:gd name="connsiteX0" fmla="*/ 0 w 1748367"/>
                <a:gd name="connsiteY0" fmla="*/ 913783 h 913783"/>
                <a:gd name="connsiteX1" fmla="*/ 635001 w 1748367"/>
                <a:gd name="connsiteY1" fmla="*/ 156016 h 913783"/>
                <a:gd name="connsiteX2" fmla="*/ 1748367 w 1748367"/>
                <a:gd name="connsiteY2" fmla="*/ 62883 h 913783"/>
                <a:gd name="connsiteX0" fmla="*/ 0 w 1748367"/>
                <a:gd name="connsiteY0" fmla="*/ 919131 h 919131"/>
                <a:gd name="connsiteX1" fmla="*/ 635001 w 1748367"/>
                <a:gd name="connsiteY1" fmla="*/ 161364 h 919131"/>
                <a:gd name="connsiteX2" fmla="*/ 1748367 w 1748367"/>
                <a:gd name="connsiteY2" fmla="*/ 68231 h 919131"/>
                <a:gd name="connsiteX0" fmla="*/ 0 w 1748367"/>
                <a:gd name="connsiteY0" fmla="*/ 908920 h 908920"/>
                <a:gd name="connsiteX1" fmla="*/ 635001 w 1748367"/>
                <a:gd name="connsiteY1" fmla="*/ 151153 h 908920"/>
                <a:gd name="connsiteX2" fmla="*/ 1748367 w 1748367"/>
                <a:gd name="connsiteY2" fmla="*/ 58020 h 908920"/>
                <a:gd name="connsiteX0" fmla="*/ 0 w 1873628"/>
                <a:gd name="connsiteY0" fmla="*/ 958720 h 958720"/>
                <a:gd name="connsiteX1" fmla="*/ 635001 w 1873628"/>
                <a:gd name="connsiteY1" fmla="*/ 200953 h 958720"/>
                <a:gd name="connsiteX2" fmla="*/ 1873628 w 1873628"/>
                <a:gd name="connsiteY2" fmla="*/ 45190 h 958720"/>
                <a:gd name="connsiteX0" fmla="*/ 0 w 1873628"/>
                <a:gd name="connsiteY0" fmla="*/ 942934 h 942934"/>
                <a:gd name="connsiteX1" fmla="*/ 635001 w 1873628"/>
                <a:gd name="connsiteY1" fmla="*/ 185167 h 942934"/>
                <a:gd name="connsiteX2" fmla="*/ 1873628 w 1873628"/>
                <a:gd name="connsiteY2" fmla="*/ 29404 h 942934"/>
                <a:gd name="connsiteX0" fmla="*/ 0 w 1898680"/>
                <a:gd name="connsiteY0" fmla="*/ 987265 h 987265"/>
                <a:gd name="connsiteX1" fmla="*/ 635001 w 1898680"/>
                <a:gd name="connsiteY1" fmla="*/ 229498 h 987265"/>
                <a:gd name="connsiteX2" fmla="*/ 1898680 w 1898680"/>
                <a:gd name="connsiteY2" fmla="*/ 23630 h 987265"/>
                <a:gd name="connsiteX0" fmla="*/ 0 w 1898680"/>
                <a:gd name="connsiteY0" fmla="*/ 984347 h 984347"/>
                <a:gd name="connsiteX1" fmla="*/ 635001 w 1898680"/>
                <a:gd name="connsiteY1" fmla="*/ 226580 h 984347"/>
                <a:gd name="connsiteX2" fmla="*/ 1898680 w 1898680"/>
                <a:gd name="connsiteY2" fmla="*/ 20712 h 984347"/>
                <a:gd name="connsiteX0" fmla="*/ 0 w 1898680"/>
                <a:gd name="connsiteY0" fmla="*/ 984347 h 984347"/>
                <a:gd name="connsiteX1" fmla="*/ 635001 w 1898680"/>
                <a:gd name="connsiteY1" fmla="*/ 226580 h 984347"/>
                <a:gd name="connsiteX2" fmla="*/ 1898680 w 1898680"/>
                <a:gd name="connsiteY2" fmla="*/ 20712 h 984347"/>
                <a:gd name="connsiteX0" fmla="*/ 0 w 2474878"/>
                <a:gd name="connsiteY0" fmla="*/ 984347 h 984347"/>
                <a:gd name="connsiteX1" fmla="*/ 635001 w 2474878"/>
                <a:gd name="connsiteY1" fmla="*/ 226580 h 984347"/>
                <a:gd name="connsiteX2" fmla="*/ 2474878 w 2474878"/>
                <a:gd name="connsiteY2" fmla="*/ 20712 h 984347"/>
                <a:gd name="connsiteX0" fmla="*/ 0 w 2474878"/>
                <a:gd name="connsiteY0" fmla="*/ 1002833 h 1002833"/>
                <a:gd name="connsiteX1" fmla="*/ 635001 w 2474878"/>
                <a:gd name="connsiteY1" fmla="*/ 245066 h 1002833"/>
                <a:gd name="connsiteX2" fmla="*/ 2474878 w 2474878"/>
                <a:gd name="connsiteY2" fmla="*/ 39198 h 1002833"/>
                <a:gd name="connsiteX0" fmla="*/ 0 w 2474878"/>
                <a:gd name="connsiteY0" fmla="*/ 997150 h 997150"/>
                <a:gd name="connsiteX1" fmla="*/ 635001 w 2474878"/>
                <a:gd name="connsiteY1" fmla="*/ 239383 h 997150"/>
                <a:gd name="connsiteX2" fmla="*/ 2474878 w 2474878"/>
                <a:gd name="connsiteY2" fmla="*/ 33515 h 997150"/>
                <a:gd name="connsiteX0" fmla="*/ 0 w 2474878"/>
                <a:gd name="connsiteY0" fmla="*/ 997150 h 997150"/>
                <a:gd name="connsiteX1" fmla="*/ 635001 w 2474878"/>
                <a:gd name="connsiteY1" fmla="*/ 239383 h 997150"/>
                <a:gd name="connsiteX2" fmla="*/ 2474878 w 2474878"/>
                <a:gd name="connsiteY2" fmla="*/ 33515 h 997150"/>
                <a:gd name="connsiteX0" fmla="*/ 0 w 2474878"/>
                <a:gd name="connsiteY0" fmla="*/ 997150 h 997150"/>
                <a:gd name="connsiteX1" fmla="*/ 635001 w 2474878"/>
                <a:gd name="connsiteY1" fmla="*/ 239383 h 997150"/>
                <a:gd name="connsiteX2" fmla="*/ 2474878 w 2474878"/>
                <a:gd name="connsiteY2" fmla="*/ 33515 h 997150"/>
                <a:gd name="connsiteX0" fmla="*/ 0 w 2474878"/>
                <a:gd name="connsiteY0" fmla="*/ 997766 h 997766"/>
                <a:gd name="connsiteX1" fmla="*/ 635001 w 2474878"/>
                <a:gd name="connsiteY1" fmla="*/ 239999 h 997766"/>
                <a:gd name="connsiteX2" fmla="*/ 2474878 w 2474878"/>
                <a:gd name="connsiteY2" fmla="*/ 34131 h 997766"/>
                <a:gd name="connsiteX0" fmla="*/ 0 w 2474878"/>
                <a:gd name="connsiteY0" fmla="*/ 996849 h 996849"/>
                <a:gd name="connsiteX1" fmla="*/ 635001 w 2474878"/>
                <a:gd name="connsiteY1" fmla="*/ 239082 h 996849"/>
                <a:gd name="connsiteX2" fmla="*/ 2474878 w 2474878"/>
                <a:gd name="connsiteY2" fmla="*/ 33214 h 996849"/>
                <a:gd name="connsiteX0" fmla="*/ 0 w 2474878"/>
                <a:gd name="connsiteY0" fmla="*/ 995918 h 995918"/>
                <a:gd name="connsiteX1" fmla="*/ 639102 w 2474878"/>
                <a:gd name="connsiteY1" fmla="*/ 250452 h 995918"/>
                <a:gd name="connsiteX2" fmla="*/ 2474878 w 2474878"/>
                <a:gd name="connsiteY2" fmla="*/ 32283 h 995918"/>
                <a:gd name="connsiteX0" fmla="*/ 0 w 2474878"/>
                <a:gd name="connsiteY0" fmla="*/ 995918 h 995918"/>
                <a:gd name="connsiteX1" fmla="*/ 639102 w 2474878"/>
                <a:gd name="connsiteY1" fmla="*/ 250452 h 995918"/>
                <a:gd name="connsiteX2" fmla="*/ 2474878 w 2474878"/>
                <a:gd name="connsiteY2" fmla="*/ 32283 h 995918"/>
                <a:gd name="connsiteX0" fmla="*/ 0 w 2474878"/>
                <a:gd name="connsiteY0" fmla="*/ 1008933 h 1008933"/>
                <a:gd name="connsiteX1" fmla="*/ 639102 w 2474878"/>
                <a:gd name="connsiteY1" fmla="*/ 263467 h 1008933"/>
                <a:gd name="connsiteX2" fmla="*/ 2474878 w 2474878"/>
                <a:gd name="connsiteY2" fmla="*/ 45298 h 1008933"/>
                <a:gd name="connsiteX0" fmla="*/ 0 w 2474878"/>
                <a:gd name="connsiteY0" fmla="*/ 995089 h 995089"/>
                <a:gd name="connsiteX1" fmla="*/ 639102 w 2474878"/>
                <a:gd name="connsiteY1" fmla="*/ 249623 h 995089"/>
                <a:gd name="connsiteX2" fmla="*/ 2474878 w 2474878"/>
                <a:gd name="connsiteY2" fmla="*/ 31454 h 995089"/>
                <a:gd name="connsiteX0" fmla="*/ 0 w 2474878"/>
                <a:gd name="connsiteY0" fmla="*/ 996592 h 996592"/>
                <a:gd name="connsiteX1" fmla="*/ 692407 w 2474878"/>
                <a:gd name="connsiteY1" fmla="*/ 230624 h 996592"/>
                <a:gd name="connsiteX2" fmla="*/ 2474878 w 2474878"/>
                <a:gd name="connsiteY2" fmla="*/ 32957 h 996592"/>
                <a:gd name="connsiteX0" fmla="*/ 0 w 2474878"/>
                <a:gd name="connsiteY0" fmla="*/ 996592 h 996592"/>
                <a:gd name="connsiteX1" fmla="*/ 692407 w 2474878"/>
                <a:gd name="connsiteY1" fmla="*/ 230624 h 996592"/>
                <a:gd name="connsiteX2" fmla="*/ 2474878 w 2474878"/>
                <a:gd name="connsiteY2" fmla="*/ 32957 h 996592"/>
                <a:gd name="connsiteX0" fmla="*/ 0 w 2474878"/>
                <a:gd name="connsiteY0" fmla="*/ 996351 h 996351"/>
                <a:gd name="connsiteX1" fmla="*/ 686057 w 2474878"/>
                <a:gd name="connsiteY1" fmla="*/ 233558 h 996351"/>
                <a:gd name="connsiteX2" fmla="*/ 2474878 w 2474878"/>
                <a:gd name="connsiteY2" fmla="*/ 32716 h 996351"/>
                <a:gd name="connsiteX0" fmla="*/ 0 w 2474878"/>
                <a:gd name="connsiteY0" fmla="*/ 997512 h 997512"/>
                <a:gd name="connsiteX1" fmla="*/ 686057 w 2474878"/>
                <a:gd name="connsiteY1" fmla="*/ 234719 h 997512"/>
                <a:gd name="connsiteX2" fmla="*/ 2474878 w 2474878"/>
                <a:gd name="connsiteY2" fmla="*/ 33877 h 997512"/>
                <a:gd name="connsiteX0" fmla="*/ 0 w 2474878"/>
                <a:gd name="connsiteY0" fmla="*/ 996807 h 996807"/>
                <a:gd name="connsiteX1" fmla="*/ 686057 w 2474878"/>
                <a:gd name="connsiteY1" fmla="*/ 234014 h 996807"/>
                <a:gd name="connsiteX2" fmla="*/ 2474878 w 2474878"/>
                <a:gd name="connsiteY2" fmla="*/ 33172 h 996807"/>
                <a:gd name="connsiteX0" fmla="*/ 0 w 2474878"/>
                <a:gd name="connsiteY0" fmla="*/ 1000130 h 1000130"/>
                <a:gd name="connsiteX1" fmla="*/ 686057 w 2474878"/>
                <a:gd name="connsiteY1" fmla="*/ 237337 h 1000130"/>
                <a:gd name="connsiteX2" fmla="*/ 2474878 w 2474878"/>
                <a:gd name="connsiteY2" fmla="*/ 36495 h 1000130"/>
                <a:gd name="connsiteX0" fmla="*/ 0 w 3204831"/>
                <a:gd name="connsiteY0" fmla="*/ 1064325 h 1064325"/>
                <a:gd name="connsiteX1" fmla="*/ 686057 w 3204831"/>
                <a:gd name="connsiteY1" fmla="*/ 301532 h 1064325"/>
                <a:gd name="connsiteX2" fmla="*/ 3204831 w 3204831"/>
                <a:gd name="connsiteY2" fmla="*/ 42213 h 1064325"/>
                <a:gd name="connsiteX0" fmla="*/ 0 w 3204831"/>
                <a:gd name="connsiteY0" fmla="*/ 1024492 h 1024492"/>
                <a:gd name="connsiteX1" fmla="*/ 686057 w 3204831"/>
                <a:gd name="connsiteY1" fmla="*/ 261699 h 1024492"/>
                <a:gd name="connsiteX2" fmla="*/ 3204831 w 3204831"/>
                <a:gd name="connsiteY2" fmla="*/ 2380 h 1024492"/>
                <a:gd name="connsiteX0" fmla="*/ 0 w 3204831"/>
                <a:gd name="connsiteY0" fmla="*/ 1028676 h 1028676"/>
                <a:gd name="connsiteX1" fmla="*/ 692574 w 3204831"/>
                <a:gd name="connsiteY1" fmla="*/ 174919 h 1028676"/>
                <a:gd name="connsiteX2" fmla="*/ 3204831 w 3204831"/>
                <a:gd name="connsiteY2" fmla="*/ 6564 h 1028676"/>
                <a:gd name="connsiteX0" fmla="*/ 0 w 3204831"/>
                <a:gd name="connsiteY0" fmla="*/ 1029354 h 1029354"/>
                <a:gd name="connsiteX1" fmla="*/ 692574 w 3204831"/>
                <a:gd name="connsiteY1" fmla="*/ 175597 h 1029354"/>
                <a:gd name="connsiteX2" fmla="*/ 3204831 w 3204831"/>
                <a:gd name="connsiteY2" fmla="*/ 7242 h 1029354"/>
                <a:gd name="connsiteX0" fmla="*/ 0 w 3204831"/>
                <a:gd name="connsiteY0" fmla="*/ 1027103 h 1027103"/>
                <a:gd name="connsiteX1" fmla="*/ 692574 w 3204831"/>
                <a:gd name="connsiteY1" fmla="*/ 173346 h 1027103"/>
                <a:gd name="connsiteX2" fmla="*/ 3204831 w 3204831"/>
                <a:gd name="connsiteY2" fmla="*/ 4991 h 1027103"/>
              </a:gdLst>
              <a:ahLst/>
              <a:cxnLst>
                <a:cxn ang="0">
                  <a:pos x="connsiteX0" y="connsiteY0"/>
                </a:cxn>
                <a:cxn ang="0">
                  <a:pos x="connsiteX1" y="connsiteY1"/>
                </a:cxn>
                <a:cxn ang="0">
                  <a:pos x="connsiteX2" y="connsiteY2"/>
                </a:cxn>
              </a:cxnLst>
              <a:rect l="l" t="t" r="r" b="b"/>
              <a:pathLst>
                <a:path w="3204831" h="1027103">
                  <a:moveTo>
                    <a:pt x="0" y="1027103"/>
                  </a:moveTo>
                  <a:cubicBezTo>
                    <a:pt x="173214" y="602710"/>
                    <a:pt x="399580" y="324206"/>
                    <a:pt x="692574" y="173346"/>
                  </a:cubicBezTo>
                  <a:cubicBezTo>
                    <a:pt x="985568" y="22486"/>
                    <a:pt x="1882182" y="-15111"/>
                    <a:pt x="3204831" y="4991"/>
                  </a:cubicBezTo>
                </a:path>
              </a:pathLst>
            </a:custGeom>
            <a:noFill/>
            <a:ln w="25400" cap="rnd" cmpd="sng" algn="ctr">
              <a:solidFill>
                <a:schemeClr val="bg1"/>
              </a:solidFill>
              <a:prstDash val="sysDash"/>
              <a:round/>
              <a:headEnd type="none" w="sm" len="sm"/>
              <a:tailEnd type="triangle" w="med" len="lg"/>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18" name="TextBox 17"/>
            <p:cNvSpPr txBox="1"/>
            <p:nvPr/>
          </p:nvSpPr>
          <p:spPr>
            <a:xfrm>
              <a:off x="7366373" y="2287278"/>
              <a:ext cx="1669545" cy="672476"/>
            </a:xfrm>
            <a:prstGeom prst="rect">
              <a:avLst/>
            </a:prstGeom>
            <a:noFill/>
            <a:ln w="12700">
              <a:noFill/>
              <a:prstDash val="sysDash"/>
            </a:ln>
          </p:spPr>
          <p:txBody>
            <a:bodyPr wrap="none" lIns="121824" tIns="121824" rIns="121824" bIns="121824" rtlCol="0" anchor="ctr">
              <a:noAutofit/>
            </a:bodyPr>
            <a:lstStyle/>
            <a:p>
              <a:pPr marL="0" marR="0" lvl="0" indent="0" algn="ctr" defTabSz="913897" eaLnBrk="1" fontAlgn="auto" latinLnBrk="0" hangingPunct="1">
                <a:lnSpc>
                  <a:spcPct val="90000"/>
                </a:lnSpc>
                <a:spcBef>
                  <a:spcPts val="800"/>
                </a:spcBef>
                <a:spcAft>
                  <a:spcPts val="0"/>
                </a:spcAft>
                <a:buClrTx/>
                <a:buSzTx/>
                <a:buFontTx/>
                <a:buNone/>
                <a:tabLst/>
                <a:defRPr/>
              </a:pPr>
              <a:r>
                <a:rPr kumimoji="0" lang="en-GB" sz="2000" b="1"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Autosserviço</a:t>
              </a:r>
              <a:endParaRPr kumimoji="0" lang="en-GB" sz="2000" b="1"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19" name="Freeform 9"/>
            <p:cNvSpPr>
              <a:spLocks noChangeAspect="1" noChangeArrowheads="1"/>
            </p:cNvSpPr>
            <p:nvPr/>
          </p:nvSpPr>
          <p:spPr bwMode="auto">
            <a:xfrm>
              <a:off x="9293657" y="2737227"/>
              <a:ext cx="294362" cy="330235"/>
            </a:xfrm>
            <a:custGeom>
              <a:avLst/>
              <a:gdLst>
                <a:gd name="T0" fmla="*/ 2523 w 2640"/>
                <a:gd name="T1" fmla="*/ 0 h 2964"/>
                <a:gd name="T2" fmla="*/ 0 w 2640"/>
                <a:gd name="T3" fmla="*/ 116 h 2964"/>
                <a:gd name="T4" fmla="*/ 116 w 2640"/>
                <a:gd name="T5" fmla="*/ 1805 h 2964"/>
                <a:gd name="T6" fmla="*/ 1493 w 2640"/>
                <a:gd name="T7" fmla="*/ 1666 h 2964"/>
                <a:gd name="T8" fmla="*/ 232 w 2640"/>
                <a:gd name="T9" fmla="*/ 139 h 2964"/>
                <a:gd name="T10" fmla="*/ 2315 w 2640"/>
                <a:gd name="T11" fmla="*/ 1666 h 2964"/>
                <a:gd name="T12" fmla="*/ 1747 w 2640"/>
                <a:gd name="T13" fmla="*/ 1274 h 2964"/>
                <a:gd name="T14" fmla="*/ 1654 w 2640"/>
                <a:gd name="T15" fmla="*/ 1204 h 2964"/>
                <a:gd name="T16" fmla="*/ 1585 w 2640"/>
                <a:gd name="T17" fmla="*/ 2199 h 2964"/>
                <a:gd name="T18" fmla="*/ 1504 w 2640"/>
                <a:gd name="T19" fmla="*/ 2349 h 2964"/>
                <a:gd name="T20" fmla="*/ 1204 w 2640"/>
                <a:gd name="T21" fmla="*/ 2152 h 2964"/>
                <a:gd name="T22" fmla="*/ 1724 w 2640"/>
                <a:gd name="T23" fmla="*/ 2963 h 2964"/>
                <a:gd name="T24" fmla="*/ 2546 w 2640"/>
                <a:gd name="T25" fmla="*/ 2257 h 2964"/>
                <a:gd name="T26" fmla="*/ 1840 w 2640"/>
                <a:gd name="T27" fmla="*/ 1932 h 2964"/>
                <a:gd name="T28" fmla="*/ 1805 w 2640"/>
                <a:gd name="T29" fmla="*/ 1805 h 2964"/>
                <a:gd name="T30" fmla="*/ 2639 w 2640"/>
                <a:gd name="T31" fmla="*/ 1689 h 2964"/>
                <a:gd name="T32" fmla="*/ 2523 w 2640"/>
                <a:gd name="T33" fmla="*/ 0 h 2964"/>
                <a:gd name="T34" fmla="*/ 1701 w 2640"/>
                <a:gd name="T35" fmla="*/ 2581 h 2964"/>
                <a:gd name="T36" fmla="*/ 1701 w 2640"/>
                <a:gd name="T37" fmla="*/ 2569 h 2964"/>
                <a:gd name="T38" fmla="*/ 2534 w 2640"/>
                <a:gd name="T39" fmla="*/ 961 h 2964"/>
                <a:gd name="T40" fmla="*/ 2477 w 2640"/>
                <a:gd name="T41" fmla="*/ 1019 h 2964"/>
                <a:gd name="T42" fmla="*/ 2419 w 2640"/>
                <a:gd name="T43" fmla="*/ 845 h 2964"/>
                <a:gd name="T44" fmla="*/ 2534 w 2640"/>
                <a:gd name="T45" fmla="*/ 845 h 2964"/>
                <a:gd name="T46" fmla="*/ 1458 w 2640"/>
                <a:gd name="T47" fmla="*/ 1482 h 2964"/>
                <a:gd name="T48" fmla="*/ 1493 w 2640"/>
                <a:gd name="T49" fmla="*/ 1470 h 2964"/>
                <a:gd name="T50" fmla="*/ 1435 w 2640"/>
                <a:gd name="T51" fmla="*/ 1250 h 2964"/>
                <a:gd name="T52" fmla="*/ 1898 w 2640"/>
                <a:gd name="T53" fmla="*/ 1250 h 2964"/>
                <a:gd name="T54" fmla="*/ 1840 w 2640"/>
                <a:gd name="T55" fmla="*/ 1470 h 2964"/>
                <a:gd name="T56" fmla="*/ 1990 w 2640"/>
                <a:gd name="T57" fmla="*/ 1250 h 2964"/>
                <a:gd name="T58" fmla="*/ 1342 w 2640"/>
                <a:gd name="T59" fmla="*/ 1250 h 2964"/>
                <a:gd name="T60" fmla="*/ 1458 w 2640"/>
                <a:gd name="T61" fmla="*/ 1482 h 2964"/>
                <a:gd name="T62" fmla="*/ 1666 w 2640"/>
                <a:gd name="T63" fmla="*/ 845 h 2964"/>
                <a:gd name="T64" fmla="*/ 2002 w 2640"/>
                <a:gd name="T65" fmla="*/ 1504 h 2964"/>
                <a:gd name="T66" fmla="*/ 2083 w 2640"/>
                <a:gd name="T67" fmla="*/ 1550 h 2964"/>
                <a:gd name="T68" fmla="*/ 1666 w 2640"/>
                <a:gd name="T69" fmla="*/ 752 h 2964"/>
                <a:gd name="T70" fmla="*/ 1251 w 2640"/>
                <a:gd name="T71" fmla="*/ 1550 h 2964"/>
                <a:gd name="T72" fmla="*/ 1320 w 2640"/>
                <a:gd name="T73" fmla="*/ 1562 h 2964"/>
                <a:gd name="T74" fmla="*/ 1251 w 2640"/>
                <a:gd name="T75" fmla="*/ 126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40" h="2964">
                  <a:moveTo>
                    <a:pt x="2523" y="0"/>
                  </a:moveTo>
                  <a:lnTo>
                    <a:pt x="2523" y="0"/>
                  </a:lnTo>
                  <a:cubicBezTo>
                    <a:pt x="116" y="0"/>
                    <a:pt x="116" y="0"/>
                    <a:pt x="116" y="0"/>
                  </a:cubicBezTo>
                  <a:cubicBezTo>
                    <a:pt x="58" y="0"/>
                    <a:pt x="0" y="58"/>
                    <a:pt x="0" y="116"/>
                  </a:cubicBezTo>
                  <a:cubicBezTo>
                    <a:pt x="0" y="1689"/>
                    <a:pt x="0" y="1689"/>
                    <a:pt x="0" y="1689"/>
                  </a:cubicBezTo>
                  <a:cubicBezTo>
                    <a:pt x="0" y="1747"/>
                    <a:pt x="58" y="1805"/>
                    <a:pt x="116" y="1805"/>
                  </a:cubicBezTo>
                  <a:cubicBezTo>
                    <a:pt x="1493" y="1805"/>
                    <a:pt x="1493" y="1805"/>
                    <a:pt x="1493" y="1805"/>
                  </a:cubicBezTo>
                  <a:cubicBezTo>
                    <a:pt x="1493" y="1666"/>
                    <a:pt x="1493" y="1666"/>
                    <a:pt x="1493" y="1666"/>
                  </a:cubicBezTo>
                  <a:cubicBezTo>
                    <a:pt x="232" y="1666"/>
                    <a:pt x="232" y="1666"/>
                    <a:pt x="232" y="1666"/>
                  </a:cubicBezTo>
                  <a:cubicBezTo>
                    <a:pt x="232" y="139"/>
                    <a:pt x="232" y="139"/>
                    <a:pt x="232" y="139"/>
                  </a:cubicBezTo>
                  <a:cubicBezTo>
                    <a:pt x="2315" y="139"/>
                    <a:pt x="2315" y="139"/>
                    <a:pt x="2315" y="139"/>
                  </a:cubicBezTo>
                  <a:cubicBezTo>
                    <a:pt x="2315" y="1666"/>
                    <a:pt x="2315" y="1666"/>
                    <a:pt x="2315" y="1666"/>
                  </a:cubicBezTo>
                  <a:cubicBezTo>
                    <a:pt x="1782" y="1666"/>
                    <a:pt x="1782" y="1666"/>
                    <a:pt x="1782" y="1666"/>
                  </a:cubicBezTo>
                  <a:cubicBezTo>
                    <a:pt x="1747" y="1274"/>
                    <a:pt x="1747" y="1274"/>
                    <a:pt x="1747" y="1274"/>
                  </a:cubicBezTo>
                  <a:cubicBezTo>
                    <a:pt x="1736" y="1227"/>
                    <a:pt x="1713" y="1204"/>
                    <a:pt x="1666" y="1204"/>
                  </a:cubicBezTo>
                  <a:cubicBezTo>
                    <a:pt x="1654" y="1204"/>
                    <a:pt x="1654" y="1204"/>
                    <a:pt x="1654" y="1204"/>
                  </a:cubicBezTo>
                  <a:cubicBezTo>
                    <a:pt x="1620" y="1204"/>
                    <a:pt x="1585" y="1239"/>
                    <a:pt x="1585" y="1274"/>
                  </a:cubicBezTo>
                  <a:cubicBezTo>
                    <a:pt x="1585" y="2199"/>
                    <a:pt x="1585" y="2199"/>
                    <a:pt x="1585" y="2199"/>
                  </a:cubicBezTo>
                  <a:cubicBezTo>
                    <a:pt x="1585" y="2245"/>
                    <a:pt x="1562" y="2291"/>
                    <a:pt x="1527" y="2326"/>
                  </a:cubicBezTo>
                  <a:cubicBezTo>
                    <a:pt x="1504" y="2349"/>
                    <a:pt x="1504" y="2349"/>
                    <a:pt x="1504" y="2349"/>
                  </a:cubicBezTo>
                  <a:cubicBezTo>
                    <a:pt x="1493" y="2361"/>
                    <a:pt x="1469" y="2361"/>
                    <a:pt x="1458" y="2349"/>
                  </a:cubicBezTo>
                  <a:cubicBezTo>
                    <a:pt x="1204" y="2152"/>
                    <a:pt x="1204" y="2152"/>
                    <a:pt x="1204" y="2152"/>
                  </a:cubicBezTo>
                  <a:cubicBezTo>
                    <a:pt x="1123" y="2083"/>
                    <a:pt x="1007" y="2083"/>
                    <a:pt x="926" y="2164"/>
                  </a:cubicBezTo>
                  <a:cubicBezTo>
                    <a:pt x="1724" y="2963"/>
                    <a:pt x="1724" y="2963"/>
                    <a:pt x="1724" y="2963"/>
                  </a:cubicBezTo>
                  <a:cubicBezTo>
                    <a:pt x="2454" y="2963"/>
                    <a:pt x="2454" y="2963"/>
                    <a:pt x="2454" y="2963"/>
                  </a:cubicBezTo>
                  <a:cubicBezTo>
                    <a:pt x="2546" y="2257"/>
                    <a:pt x="2546" y="2257"/>
                    <a:pt x="2546" y="2257"/>
                  </a:cubicBezTo>
                  <a:cubicBezTo>
                    <a:pt x="2558" y="2118"/>
                    <a:pt x="2465" y="2002"/>
                    <a:pt x="2338" y="1990"/>
                  </a:cubicBezTo>
                  <a:cubicBezTo>
                    <a:pt x="1840" y="1932"/>
                    <a:pt x="1840" y="1932"/>
                    <a:pt x="1840" y="1932"/>
                  </a:cubicBezTo>
                  <a:cubicBezTo>
                    <a:pt x="1828" y="1932"/>
                    <a:pt x="1817" y="1921"/>
                    <a:pt x="1817" y="1909"/>
                  </a:cubicBezTo>
                  <a:cubicBezTo>
                    <a:pt x="1805" y="1805"/>
                    <a:pt x="1805" y="1805"/>
                    <a:pt x="1805" y="1805"/>
                  </a:cubicBezTo>
                  <a:cubicBezTo>
                    <a:pt x="2523" y="1805"/>
                    <a:pt x="2523" y="1805"/>
                    <a:pt x="2523" y="1805"/>
                  </a:cubicBezTo>
                  <a:cubicBezTo>
                    <a:pt x="2581" y="1805"/>
                    <a:pt x="2639" y="1747"/>
                    <a:pt x="2639" y="1689"/>
                  </a:cubicBezTo>
                  <a:cubicBezTo>
                    <a:pt x="2639" y="116"/>
                    <a:pt x="2639" y="116"/>
                    <a:pt x="2639" y="116"/>
                  </a:cubicBezTo>
                  <a:cubicBezTo>
                    <a:pt x="2639" y="58"/>
                    <a:pt x="2581" y="0"/>
                    <a:pt x="2523" y="0"/>
                  </a:cubicBezTo>
                  <a:close/>
                  <a:moveTo>
                    <a:pt x="1701" y="2581"/>
                  </a:moveTo>
                  <a:lnTo>
                    <a:pt x="1701" y="2581"/>
                  </a:lnTo>
                  <a:lnTo>
                    <a:pt x="1701" y="2581"/>
                  </a:lnTo>
                  <a:cubicBezTo>
                    <a:pt x="1701" y="2569"/>
                    <a:pt x="1701" y="2569"/>
                    <a:pt x="1701" y="2569"/>
                  </a:cubicBezTo>
                  <a:lnTo>
                    <a:pt x="1701" y="2581"/>
                  </a:lnTo>
                  <a:close/>
                  <a:moveTo>
                    <a:pt x="2534" y="961"/>
                  </a:moveTo>
                  <a:lnTo>
                    <a:pt x="2534" y="961"/>
                  </a:lnTo>
                  <a:cubicBezTo>
                    <a:pt x="2534" y="996"/>
                    <a:pt x="2511" y="1019"/>
                    <a:pt x="2477" y="1019"/>
                  </a:cubicBezTo>
                  <a:cubicBezTo>
                    <a:pt x="2442" y="1019"/>
                    <a:pt x="2419" y="996"/>
                    <a:pt x="2419" y="961"/>
                  </a:cubicBezTo>
                  <a:cubicBezTo>
                    <a:pt x="2419" y="845"/>
                    <a:pt x="2419" y="845"/>
                    <a:pt x="2419" y="845"/>
                  </a:cubicBezTo>
                  <a:cubicBezTo>
                    <a:pt x="2419" y="811"/>
                    <a:pt x="2442" y="787"/>
                    <a:pt x="2477" y="787"/>
                  </a:cubicBezTo>
                  <a:cubicBezTo>
                    <a:pt x="2511" y="787"/>
                    <a:pt x="2534" y="811"/>
                    <a:pt x="2534" y="845"/>
                  </a:cubicBezTo>
                  <a:lnTo>
                    <a:pt x="2534" y="961"/>
                  </a:lnTo>
                  <a:close/>
                  <a:moveTo>
                    <a:pt x="1458" y="1482"/>
                  </a:moveTo>
                  <a:lnTo>
                    <a:pt x="1458" y="1482"/>
                  </a:lnTo>
                  <a:cubicBezTo>
                    <a:pt x="1469" y="1482"/>
                    <a:pt x="1481" y="1482"/>
                    <a:pt x="1493" y="1470"/>
                  </a:cubicBezTo>
                  <a:cubicBezTo>
                    <a:pt x="1504" y="1459"/>
                    <a:pt x="1516" y="1424"/>
                    <a:pt x="1493" y="1401"/>
                  </a:cubicBezTo>
                  <a:cubicBezTo>
                    <a:pt x="1458" y="1366"/>
                    <a:pt x="1435" y="1308"/>
                    <a:pt x="1435" y="1250"/>
                  </a:cubicBezTo>
                  <a:cubicBezTo>
                    <a:pt x="1435" y="1123"/>
                    <a:pt x="1539" y="1019"/>
                    <a:pt x="1666" y="1019"/>
                  </a:cubicBezTo>
                  <a:cubicBezTo>
                    <a:pt x="1793" y="1019"/>
                    <a:pt x="1898" y="1123"/>
                    <a:pt x="1898" y="1250"/>
                  </a:cubicBezTo>
                  <a:cubicBezTo>
                    <a:pt x="1898" y="1308"/>
                    <a:pt x="1875" y="1366"/>
                    <a:pt x="1840" y="1401"/>
                  </a:cubicBezTo>
                  <a:cubicBezTo>
                    <a:pt x="1817" y="1424"/>
                    <a:pt x="1828" y="1459"/>
                    <a:pt x="1840" y="1470"/>
                  </a:cubicBezTo>
                  <a:cubicBezTo>
                    <a:pt x="1863" y="1482"/>
                    <a:pt x="1886" y="1482"/>
                    <a:pt x="1909" y="1470"/>
                  </a:cubicBezTo>
                  <a:cubicBezTo>
                    <a:pt x="1956" y="1413"/>
                    <a:pt x="1990" y="1331"/>
                    <a:pt x="1990" y="1250"/>
                  </a:cubicBezTo>
                  <a:cubicBezTo>
                    <a:pt x="1990" y="1077"/>
                    <a:pt x="1840" y="926"/>
                    <a:pt x="1666" y="926"/>
                  </a:cubicBezTo>
                  <a:cubicBezTo>
                    <a:pt x="1493" y="926"/>
                    <a:pt x="1342" y="1077"/>
                    <a:pt x="1342" y="1250"/>
                  </a:cubicBezTo>
                  <a:cubicBezTo>
                    <a:pt x="1342" y="1331"/>
                    <a:pt x="1377" y="1413"/>
                    <a:pt x="1423" y="1470"/>
                  </a:cubicBezTo>
                  <a:cubicBezTo>
                    <a:pt x="1435" y="1482"/>
                    <a:pt x="1446" y="1482"/>
                    <a:pt x="1458" y="1482"/>
                  </a:cubicBezTo>
                  <a:close/>
                  <a:moveTo>
                    <a:pt x="1666" y="845"/>
                  </a:moveTo>
                  <a:lnTo>
                    <a:pt x="1666" y="845"/>
                  </a:lnTo>
                  <a:cubicBezTo>
                    <a:pt x="1898" y="845"/>
                    <a:pt x="2083" y="1030"/>
                    <a:pt x="2083" y="1262"/>
                  </a:cubicBezTo>
                  <a:cubicBezTo>
                    <a:pt x="2083" y="1343"/>
                    <a:pt x="2060" y="1436"/>
                    <a:pt x="2002" y="1504"/>
                  </a:cubicBezTo>
                  <a:cubicBezTo>
                    <a:pt x="1990" y="1516"/>
                    <a:pt x="2002" y="1550"/>
                    <a:pt x="2013" y="1562"/>
                  </a:cubicBezTo>
                  <a:cubicBezTo>
                    <a:pt x="2037" y="1585"/>
                    <a:pt x="2071" y="1573"/>
                    <a:pt x="2083" y="1550"/>
                  </a:cubicBezTo>
                  <a:cubicBezTo>
                    <a:pt x="2141" y="1470"/>
                    <a:pt x="2176" y="1366"/>
                    <a:pt x="2176" y="1262"/>
                  </a:cubicBezTo>
                  <a:cubicBezTo>
                    <a:pt x="2176" y="984"/>
                    <a:pt x="1944" y="752"/>
                    <a:pt x="1666" y="752"/>
                  </a:cubicBezTo>
                  <a:cubicBezTo>
                    <a:pt x="1388" y="752"/>
                    <a:pt x="1158" y="984"/>
                    <a:pt x="1158" y="1262"/>
                  </a:cubicBezTo>
                  <a:cubicBezTo>
                    <a:pt x="1158" y="1366"/>
                    <a:pt x="1192" y="1470"/>
                    <a:pt x="1251" y="1550"/>
                  </a:cubicBezTo>
                  <a:cubicBezTo>
                    <a:pt x="1262" y="1562"/>
                    <a:pt x="1274" y="1573"/>
                    <a:pt x="1285" y="1573"/>
                  </a:cubicBezTo>
                  <a:cubicBezTo>
                    <a:pt x="1297" y="1573"/>
                    <a:pt x="1308" y="1573"/>
                    <a:pt x="1320" y="1562"/>
                  </a:cubicBezTo>
                  <a:cubicBezTo>
                    <a:pt x="1330" y="1550"/>
                    <a:pt x="1342" y="1516"/>
                    <a:pt x="1330" y="1504"/>
                  </a:cubicBezTo>
                  <a:cubicBezTo>
                    <a:pt x="1274" y="1436"/>
                    <a:pt x="1251" y="1343"/>
                    <a:pt x="1251" y="1262"/>
                  </a:cubicBezTo>
                  <a:cubicBezTo>
                    <a:pt x="1251" y="1030"/>
                    <a:pt x="1435" y="845"/>
                    <a:pt x="1666" y="845"/>
                  </a:cubicBezTo>
                  <a:close/>
                </a:path>
              </a:pathLst>
            </a:custGeom>
            <a:solidFill>
              <a:srgbClr val="46575E"/>
            </a:solid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20" name="TextBox 19"/>
            <p:cNvSpPr txBox="1"/>
            <p:nvPr/>
          </p:nvSpPr>
          <p:spPr>
            <a:xfrm>
              <a:off x="9702667" y="2654118"/>
              <a:ext cx="1346928" cy="505241"/>
            </a:xfrm>
            <a:prstGeom prst="rect">
              <a:avLst/>
            </a:prstGeom>
            <a:noFill/>
            <a:ln w="12700">
              <a:noFill/>
              <a:prstDash val="sysDash"/>
            </a:ln>
          </p:spPr>
          <p:txBody>
            <a:bodyPr wrap="none" lIns="121824" tIns="121824" rIns="121824" bIns="121824" rtlCol="0" anchor="ctr">
              <a:noAutofit/>
            </a:bodyPr>
            <a:lstStyle/>
            <a:p>
              <a:pPr marL="0" marR="0" lvl="0" indent="0" defTabSz="913897" eaLnBrk="1" fontAlgn="auto" latinLnBrk="0" hangingPunct="1">
                <a:lnSpc>
                  <a:spcPct val="90000"/>
                </a:lnSpc>
                <a:spcBef>
                  <a:spcPts val="800"/>
                </a:spcBef>
                <a:spcAft>
                  <a:spcPts val="0"/>
                </a:spcAft>
                <a:buClrTx/>
                <a:buSzTx/>
                <a:buFontTx/>
                <a:buNone/>
                <a:tabLst/>
                <a:defRPr/>
              </a:pPr>
              <a:r>
                <a:rPr kumimoji="0" lang="en-GB" sz="1600" b="0"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Produtividade</a:t>
              </a:r>
              <a:r>
                <a:rPr kumimoji="0" lang="en-GB" sz="1600"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rPr>
                <a:t> do</a:t>
              </a:r>
              <a:br>
                <a:rPr kumimoji="0" lang="en-GB" sz="1600"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rPr>
              </a:br>
              <a:r>
                <a:rPr kumimoji="0" lang="en-GB" sz="1600" b="0"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usuário</a:t>
              </a:r>
              <a:endParaRPr kumimoji="0" lang="en-GB" sz="1600"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endParaRPr>
            </a:p>
          </p:txBody>
        </p:sp>
      </p:grpSp>
      <p:grpSp>
        <p:nvGrpSpPr>
          <p:cNvPr id="21" name="Group 20"/>
          <p:cNvGrpSpPr/>
          <p:nvPr/>
        </p:nvGrpSpPr>
        <p:grpSpPr>
          <a:xfrm>
            <a:off x="5850124" y="1150686"/>
            <a:ext cx="5940796" cy="2080219"/>
            <a:chOff x="5953273" y="1042639"/>
            <a:chExt cx="5942343" cy="2080761"/>
          </a:xfrm>
        </p:grpSpPr>
        <p:sp>
          <p:nvSpPr>
            <p:cNvPr id="22" name="Freeform 21"/>
            <p:cNvSpPr/>
            <p:nvPr/>
          </p:nvSpPr>
          <p:spPr bwMode="gray">
            <a:xfrm>
              <a:off x="5953273" y="1591373"/>
              <a:ext cx="4056071" cy="1532027"/>
            </a:xfrm>
            <a:custGeom>
              <a:avLst/>
              <a:gdLst>
                <a:gd name="connsiteX0" fmla="*/ 0 w 1756834"/>
                <a:gd name="connsiteY0" fmla="*/ 862991 h 862991"/>
                <a:gd name="connsiteX1" fmla="*/ 706967 w 1756834"/>
                <a:gd name="connsiteY1" fmla="*/ 71357 h 862991"/>
                <a:gd name="connsiteX2" fmla="*/ 1756834 w 1756834"/>
                <a:gd name="connsiteY2" fmla="*/ 37491 h 862991"/>
                <a:gd name="connsiteX3" fmla="*/ 1756834 w 1756834"/>
                <a:gd name="connsiteY3" fmla="*/ 37491 h 862991"/>
                <a:gd name="connsiteX0" fmla="*/ 0 w 1756834"/>
                <a:gd name="connsiteY0" fmla="*/ 862991 h 862991"/>
                <a:gd name="connsiteX1" fmla="*/ 706967 w 1756834"/>
                <a:gd name="connsiteY1" fmla="*/ 71357 h 862991"/>
                <a:gd name="connsiteX2" fmla="*/ 1756834 w 1756834"/>
                <a:gd name="connsiteY2" fmla="*/ 37491 h 862991"/>
                <a:gd name="connsiteX3" fmla="*/ 1756834 w 1756834"/>
                <a:gd name="connsiteY3" fmla="*/ 37491 h 862991"/>
                <a:gd name="connsiteX0" fmla="*/ 0 w 1756834"/>
                <a:gd name="connsiteY0" fmla="*/ 890716 h 890716"/>
                <a:gd name="connsiteX1" fmla="*/ 706967 w 1756834"/>
                <a:gd name="connsiteY1" fmla="*/ 99082 h 890716"/>
                <a:gd name="connsiteX2" fmla="*/ 1756834 w 1756834"/>
                <a:gd name="connsiteY2" fmla="*/ 65216 h 890716"/>
                <a:gd name="connsiteX3" fmla="*/ 1756834 w 1756834"/>
                <a:gd name="connsiteY3" fmla="*/ 65216 h 890716"/>
                <a:gd name="connsiteX0" fmla="*/ 0 w 1756834"/>
                <a:gd name="connsiteY0" fmla="*/ 890716 h 890716"/>
                <a:gd name="connsiteX1" fmla="*/ 706967 w 1756834"/>
                <a:gd name="connsiteY1" fmla="*/ 99082 h 890716"/>
                <a:gd name="connsiteX2" fmla="*/ 1756834 w 1756834"/>
                <a:gd name="connsiteY2" fmla="*/ 65216 h 890716"/>
                <a:gd name="connsiteX3" fmla="*/ 1756834 w 1756834"/>
                <a:gd name="connsiteY3" fmla="*/ 65216 h 890716"/>
                <a:gd name="connsiteX0" fmla="*/ 0 w 1756834"/>
                <a:gd name="connsiteY0" fmla="*/ 890716 h 890716"/>
                <a:gd name="connsiteX1" fmla="*/ 706967 w 1756834"/>
                <a:gd name="connsiteY1" fmla="*/ 99082 h 890716"/>
                <a:gd name="connsiteX2" fmla="*/ 1756834 w 1756834"/>
                <a:gd name="connsiteY2" fmla="*/ 65216 h 890716"/>
                <a:gd name="connsiteX3" fmla="*/ 1756834 w 1756834"/>
                <a:gd name="connsiteY3" fmla="*/ 65216 h 890716"/>
                <a:gd name="connsiteX0" fmla="*/ 0 w 1756834"/>
                <a:gd name="connsiteY0" fmla="*/ 901891 h 901891"/>
                <a:gd name="connsiteX1" fmla="*/ 706967 w 1756834"/>
                <a:gd name="connsiteY1" fmla="*/ 110257 h 901891"/>
                <a:gd name="connsiteX2" fmla="*/ 1756834 w 1756834"/>
                <a:gd name="connsiteY2" fmla="*/ 76391 h 901891"/>
                <a:gd name="connsiteX3" fmla="*/ 1756834 w 1756834"/>
                <a:gd name="connsiteY3" fmla="*/ 76391 h 901891"/>
                <a:gd name="connsiteX0" fmla="*/ 0 w 1756834"/>
                <a:gd name="connsiteY0" fmla="*/ 901891 h 901891"/>
                <a:gd name="connsiteX1" fmla="*/ 706967 w 1756834"/>
                <a:gd name="connsiteY1" fmla="*/ 110257 h 901891"/>
                <a:gd name="connsiteX2" fmla="*/ 1756834 w 1756834"/>
                <a:gd name="connsiteY2" fmla="*/ 76391 h 901891"/>
                <a:gd name="connsiteX3" fmla="*/ 1756834 w 1756834"/>
                <a:gd name="connsiteY3" fmla="*/ 76391 h 901891"/>
                <a:gd name="connsiteX0" fmla="*/ 0 w 1756834"/>
                <a:gd name="connsiteY0" fmla="*/ 883286 h 883286"/>
                <a:gd name="connsiteX1" fmla="*/ 706967 w 1756834"/>
                <a:gd name="connsiteY1" fmla="*/ 91652 h 883286"/>
                <a:gd name="connsiteX2" fmla="*/ 1756834 w 1756834"/>
                <a:gd name="connsiteY2" fmla="*/ 57786 h 883286"/>
                <a:gd name="connsiteX3" fmla="*/ 1756834 w 1756834"/>
                <a:gd name="connsiteY3" fmla="*/ 57786 h 883286"/>
                <a:gd name="connsiteX0" fmla="*/ 0 w 1756834"/>
                <a:gd name="connsiteY0" fmla="*/ 883286 h 883286"/>
                <a:gd name="connsiteX1" fmla="*/ 706967 w 1756834"/>
                <a:gd name="connsiteY1" fmla="*/ 91652 h 883286"/>
                <a:gd name="connsiteX2" fmla="*/ 1756834 w 1756834"/>
                <a:gd name="connsiteY2" fmla="*/ 57786 h 883286"/>
                <a:gd name="connsiteX0" fmla="*/ 0 w 1579034"/>
                <a:gd name="connsiteY0" fmla="*/ 903424 h 903424"/>
                <a:gd name="connsiteX1" fmla="*/ 706967 w 1579034"/>
                <a:gd name="connsiteY1" fmla="*/ 111790 h 903424"/>
                <a:gd name="connsiteX2" fmla="*/ 1579034 w 1579034"/>
                <a:gd name="connsiteY2" fmla="*/ 5957 h 903424"/>
                <a:gd name="connsiteX0" fmla="*/ 0 w 1579034"/>
                <a:gd name="connsiteY0" fmla="*/ 909640 h 909640"/>
                <a:gd name="connsiteX1" fmla="*/ 715434 w 1579034"/>
                <a:gd name="connsiteY1" fmla="*/ 101073 h 909640"/>
                <a:gd name="connsiteX2" fmla="*/ 1579034 w 1579034"/>
                <a:gd name="connsiteY2" fmla="*/ 12173 h 909640"/>
                <a:gd name="connsiteX0" fmla="*/ 0 w 1579034"/>
                <a:gd name="connsiteY0" fmla="*/ 897602 h 897602"/>
                <a:gd name="connsiteX1" fmla="*/ 635001 w 1579034"/>
                <a:gd name="connsiteY1" fmla="*/ 139835 h 897602"/>
                <a:gd name="connsiteX2" fmla="*/ 1579034 w 1579034"/>
                <a:gd name="connsiteY2" fmla="*/ 135 h 897602"/>
                <a:gd name="connsiteX0" fmla="*/ 0 w 1579034"/>
                <a:gd name="connsiteY0" fmla="*/ 897602 h 897602"/>
                <a:gd name="connsiteX1" fmla="*/ 635001 w 1579034"/>
                <a:gd name="connsiteY1" fmla="*/ 139835 h 897602"/>
                <a:gd name="connsiteX2" fmla="*/ 1579034 w 1579034"/>
                <a:gd name="connsiteY2" fmla="*/ 135 h 897602"/>
                <a:gd name="connsiteX0" fmla="*/ 0 w 1579034"/>
                <a:gd name="connsiteY0" fmla="*/ 918203 h 918203"/>
                <a:gd name="connsiteX1" fmla="*/ 635001 w 1579034"/>
                <a:gd name="connsiteY1" fmla="*/ 160436 h 918203"/>
                <a:gd name="connsiteX2" fmla="*/ 1270000 w 1579034"/>
                <a:gd name="connsiteY2" fmla="*/ 8036 h 918203"/>
                <a:gd name="connsiteX3" fmla="*/ 1579034 w 1579034"/>
                <a:gd name="connsiteY3" fmla="*/ 20736 h 918203"/>
                <a:gd name="connsiteX0" fmla="*/ 0 w 1579034"/>
                <a:gd name="connsiteY0" fmla="*/ 910167 h 910167"/>
                <a:gd name="connsiteX1" fmla="*/ 635001 w 1579034"/>
                <a:gd name="connsiteY1" fmla="*/ 152400 h 910167"/>
                <a:gd name="connsiteX2" fmla="*/ 1270000 w 1579034"/>
                <a:gd name="connsiteY2" fmla="*/ 0 h 910167"/>
                <a:gd name="connsiteX3" fmla="*/ 1579034 w 1579034"/>
                <a:gd name="connsiteY3" fmla="*/ 12700 h 910167"/>
                <a:gd name="connsiteX0" fmla="*/ 0 w 1579034"/>
                <a:gd name="connsiteY0" fmla="*/ 911057 h 911057"/>
                <a:gd name="connsiteX1" fmla="*/ 635001 w 1579034"/>
                <a:gd name="connsiteY1" fmla="*/ 153290 h 911057"/>
                <a:gd name="connsiteX2" fmla="*/ 1270000 w 1579034"/>
                <a:gd name="connsiteY2" fmla="*/ 890 h 911057"/>
                <a:gd name="connsiteX3" fmla="*/ 1579034 w 1579034"/>
                <a:gd name="connsiteY3" fmla="*/ 13590 h 911057"/>
                <a:gd name="connsiteX0" fmla="*/ 0 w 1579034"/>
                <a:gd name="connsiteY0" fmla="*/ 911057 h 911057"/>
                <a:gd name="connsiteX1" fmla="*/ 635001 w 1579034"/>
                <a:gd name="connsiteY1" fmla="*/ 153290 h 911057"/>
                <a:gd name="connsiteX2" fmla="*/ 1270000 w 1579034"/>
                <a:gd name="connsiteY2" fmla="*/ 890 h 911057"/>
                <a:gd name="connsiteX3" fmla="*/ 1579034 w 1579034"/>
                <a:gd name="connsiteY3" fmla="*/ 13590 h 911057"/>
                <a:gd name="connsiteX0" fmla="*/ 0 w 1748367"/>
                <a:gd name="connsiteY0" fmla="*/ 912511 h 912511"/>
                <a:gd name="connsiteX1" fmla="*/ 635001 w 1748367"/>
                <a:gd name="connsiteY1" fmla="*/ 154744 h 912511"/>
                <a:gd name="connsiteX2" fmla="*/ 1270000 w 1748367"/>
                <a:gd name="connsiteY2" fmla="*/ 2344 h 912511"/>
                <a:gd name="connsiteX3" fmla="*/ 1748367 w 1748367"/>
                <a:gd name="connsiteY3" fmla="*/ 61611 h 912511"/>
                <a:gd name="connsiteX0" fmla="*/ 0 w 1748367"/>
                <a:gd name="connsiteY0" fmla="*/ 913815 h 913815"/>
                <a:gd name="connsiteX1" fmla="*/ 635001 w 1748367"/>
                <a:gd name="connsiteY1" fmla="*/ 156048 h 913815"/>
                <a:gd name="connsiteX2" fmla="*/ 1270000 w 1748367"/>
                <a:gd name="connsiteY2" fmla="*/ 3648 h 913815"/>
                <a:gd name="connsiteX3" fmla="*/ 1748367 w 1748367"/>
                <a:gd name="connsiteY3" fmla="*/ 62915 h 913815"/>
                <a:gd name="connsiteX0" fmla="*/ 0 w 1748367"/>
                <a:gd name="connsiteY0" fmla="*/ 850900 h 850900"/>
                <a:gd name="connsiteX1" fmla="*/ 635001 w 1748367"/>
                <a:gd name="connsiteY1" fmla="*/ 93133 h 850900"/>
                <a:gd name="connsiteX2" fmla="*/ 1748367 w 1748367"/>
                <a:gd name="connsiteY2" fmla="*/ 0 h 850900"/>
                <a:gd name="connsiteX0" fmla="*/ 0 w 1748367"/>
                <a:gd name="connsiteY0" fmla="*/ 913783 h 913783"/>
                <a:gd name="connsiteX1" fmla="*/ 635001 w 1748367"/>
                <a:gd name="connsiteY1" fmla="*/ 156016 h 913783"/>
                <a:gd name="connsiteX2" fmla="*/ 1748367 w 1748367"/>
                <a:gd name="connsiteY2" fmla="*/ 62883 h 913783"/>
                <a:gd name="connsiteX0" fmla="*/ 0 w 1748367"/>
                <a:gd name="connsiteY0" fmla="*/ 919131 h 919131"/>
                <a:gd name="connsiteX1" fmla="*/ 635001 w 1748367"/>
                <a:gd name="connsiteY1" fmla="*/ 161364 h 919131"/>
                <a:gd name="connsiteX2" fmla="*/ 1748367 w 1748367"/>
                <a:gd name="connsiteY2" fmla="*/ 68231 h 919131"/>
                <a:gd name="connsiteX0" fmla="*/ 0 w 1748367"/>
                <a:gd name="connsiteY0" fmla="*/ 908920 h 908920"/>
                <a:gd name="connsiteX1" fmla="*/ 635001 w 1748367"/>
                <a:gd name="connsiteY1" fmla="*/ 151153 h 908920"/>
                <a:gd name="connsiteX2" fmla="*/ 1748367 w 1748367"/>
                <a:gd name="connsiteY2" fmla="*/ 58020 h 908920"/>
                <a:gd name="connsiteX0" fmla="*/ 0 w 1873628"/>
                <a:gd name="connsiteY0" fmla="*/ 958720 h 958720"/>
                <a:gd name="connsiteX1" fmla="*/ 635001 w 1873628"/>
                <a:gd name="connsiteY1" fmla="*/ 200953 h 958720"/>
                <a:gd name="connsiteX2" fmla="*/ 1873628 w 1873628"/>
                <a:gd name="connsiteY2" fmla="*/ 45190 h 958720"/>
                <a:gd name="connsiteX0" fmla="*/ 0 w 1873628"/>
                <a:gd name="connsiteY0" fmla="*/ 942934 h 942934"/>
                <a:gd name="connsiteX1" fmla="*/ 635001 w 1873628"/>
                <a:gd name="connsiteY1" fmla="*/ 185167 h 942934"/>
                <a:gd name="connsiteX2" fmla="*/ 1873628 w 1873628"/>
                <a:gd name="connsiteY2" fmla="*/ 29404 h 942934"/>
                <a:gd name="connsiteX0" fmla="*/ 0 w 1898680"/>
                <a:gd name="connsiteY0" fmla="*/ 987265 h 987265"/>
                <a:gd name="connsiteX1" fmla="*/ 635001 w 1898680"/>
                <a:gd name="connsiteY1" fmla="*/ 229498 h 987265"/>
                <a:gd name="connsiteX2" fmla="*/ 1898680 w 1898680"/>
                <a:gd name="connsiteY2" fmla="*/ 23630 h 987265"/>
                <a:gd name="connsiteX0" fmla="*/ 0 w 1898680"/>
                <a:gd name="connsiteY0" fmla="*/ 984347 h 984347"/>
                <a:gd name="connsiteX1" fmla="*/ 635001 w 1898680"/>
                <a:gd name="connsiteY1" fmla="*/ 226580 h 984347"/>
                <a:gd name="connsiteX2" fmla="*/ 1898680 w 1898680"/>
                <a:gd name="connsiteY2" fmla="*/ 20712 h 984347"/>
                <a:gd name="connsiteX0" fmla="*/ 0 w 1898680"/>
                <a:gd name="connsiteY0" fmla="*/ 984347 h 984347"/>
                <a:gd name="connsiteX1" fmla="*/ 635001 w 1898680"/>
                <a:gd name="connsiteY1" fmla="*/ 226580 h 984347"/>
                <a:gd name="connsiteX2" fmla="*/ 1898680 w 1898680"/>
                <a:gd name="connsiteY2" fmla="*/ 20712 h 984347"/>
                <a:gd name="connsiteX0" fmla="*/ 0 w 2474878"/>
                <a:gd name="connsiteY0" fmla="*/ 984347 h 984347"/>
                <a:gd name="connsiteX1" fmla="*/ 635001 w 2474878"/>
                <a:gd name="connsiteY1" fmla="*/ 226580 h 984347"/>
                <a:gd name="connsiteX2" fmla="*/ 2474878 w 2474878"/>
                <a:gd name="connsiteY2" fmla="*/ 20712 h 984347"/>
                <a:gd name="connsiteX0" fmla="*/ 0 w 2474878"/>
                <a:gd name="connsiteY0" fmla="*/ 1002833 h 1002833"/>
                <a:gd name="connsiteX1" fmla="*/ 635001 w 2474878"/>
                <a:gd name="connsiteY1" fmla="*/ 245066 h 1002833"/>
                <a:gd name="connsiteX2" fmla="*/ 2474878 w 2474878"/>
                <a:gd name="connsiteY2" fmla="*/ 39198 h 1002833"/>
                <a:gd name="connsiteX0" fmla="*/ 0 w 2474878"/>
                <a:gd name="connsiteY0" fmla="*/ 997150 h 997150"/>
                <a:gd name="connsiteX1" fmla="*/ 635001 w 2474878"/>
                <a:gd name="connsiteY1" fmla="*/ 239383 h 997150"/>
                <a:gd name="connsiteX2" fmla="*/ 2474878 w 2474878"/>
                <a:gd name="connsiteY2" fmla="*/ 33515 h 997150"/>
                <a:gd name="connsiteX0" fmla="*/ 0 w 2474878"/>
                <a:gd name="connsiteY0" fmla="*/ 997150 h 997150"/>
                <a:gd name="connsiteX1" fmla="*/ 635001 w 2474878"/>
                <a:gd name="connsiteY1" fmla="*/ 239383 h 997150"/>
                <a:gd name="connsiteX2" fmla="*/ 2474878 w 2474878"/>
                <a:gd name="connsiteY2" fmla="*/ 33515 h 997150"/>
                <a:gd name="connsiteX0" fmla="*/ 0 w 2474878"/>
                <a:gd name="connsiteY0" fmla="*/ 997150 h 997150"/>
                <a:gd name="connsiteX1" fmla="*/ 635001 w 2474878"/>
                <a:gd name="connsiteY1" fmla="*/ 239383 h 997150"/>
                <a:gd name="connsiteX2" fmla="*/ 2474878 w 2474878"/>
                <a:gd name="connsiteY2" fmla="*/ 33515 h 997150"/>
                <a:gd name="connsiteX0" fmla="*/ 0 w 2474878"/>
                <a:gd name="connsiteY0" fmla="*/ 997766 h 997766"/>
                <a:gd name="connsiteX1" fmla="*/ 635001 w 2474878"/>
                <a:gd name="connsiteY1" fmla="*/ 239999 h 997766"/>
                <a:gd name="connsiteX2" fmla="*/ 2474878 w 2474878"/>
                <a:gd name="connsiteY2" fmla="*/ 34131 h 997766"/>
                <a:gd name="connsiteX0" fmla="*/ 0 w 2474878"/>
                <a:gd name="connsiteY0" fmla="*/ 996849 h 996849"/>
                <a:gd name="connsiteX1" fmla="*/ 635001 w 2474878"/>
                <a:gd name="connsiteY1" fmla="*/ 239082 h 996849"/>
                <a:gd name="connsiteX2" fmla="*/ 2474878 w 2474878"/>
                <a:gd name="connsiteY2" fmla="*/ 33214 h 996849"/>
                <a:gd name="connsiteX0" fmla="*/ 0 w 2474878"/>
                <a:gd name="connsiteY0" fmla="*/ 995918 h 995918"/>
                <a:gd name="connsiteX1" fmla="*/ 639102 w 2474878"/>
                <a:gd name="connsiteY1" fmla="*/ 250452 h 995918"/>
                <a:gd name="connsiteX2" fmla="*/ 2474878 w 2474878"/>
                <a:gd name="connsiteY2" fmla="*/ 32283 h 995918"/>
                <a:gd name="connsiteX0" fmla="*/ 0 w 2474878"/>
                <a:gd name="connsiteY0" fmla="*/ 995918 h 995918"/>
                <a:gd name="connsiteX1" fmla="*/ 639102 w 2474878"/>
                <a:gd name="connsiteY1" fmla="*/ 250452 h 995918"/>
                <a:gd name="connsiteX2" fmla="*/ 2474878 w 2474878"/>
                <a:gd name="connsiteY2" fmla="*/ 32283 h 995918"/>
                <a:gd name="connsiteX0" fmla="*/ 0 w 2474878"/>
                <a:gd name="connsiteY0" fmla="*/ 1008933 h 1008933"/>
                <a:gd name="connsiteX1" fmla="*/ 639102 w 2474878"/>
                <a:gd name="connsiteY1" fmla="*/ 263467 h 1008933"/>
                <a:gd name="connsiteX2" fmla="*/ 2474878 w 2474878"/>
                <a:gd name="connsiteY2" fmla="*/ 45298 h 1008933"/>
                <a:gd name="connsiteX0" fmla="*/ 0 w 2474878"/>
                <a:gd name="connsiteY0" fmla="*/ 995089 h 995089"/>
                <a:gd name="connsiteX1" fmla="*/ 639102 w 2474878"/>
                <a:gd name="connsiteY1" fmla="*/ 249623 h 995089"/>
                <a:gd name="connsiteX2" fmla="*/ 2474878 w 2474878"/>
                <a:gd name="connsiteY2" fmla="*/ 31454 h 995089"/>
                <a:gd name="connsiteX0" fmla="*/ 0 w 2474878"/>
                <a:gd name="connsiteY0" fmla="*/ 996592 h 996592"/>
                <a:gd name="connsiteX1" fmla="*/ 692407 w 2474878"/>
                <a:gd name="connsiteY1" fmla="*/ 230624 h 996592"/>
                <a:gd name="connsiteX2" fmla="*/ 2474878 w 2474878"/>
                <a:gd name="connsiteY2" fmla="*/ 32957 h 996592"/>
                <a:gd name="connsiteX0" fmla="*/ 0 w 2474878"/>
                <a:gd name="connsiteY0" fmla="*/ 996592 h 996592"/>
                <a:gd name="connsiteX1" fmla="*/ 692407 w 2474878"/>
                <a:gd name="connsiteY1" fmla="*/ 230624 h 996592"/>
                <a:gd name="connsiteX2" fmla="*/ 2474878 w 2474878"/>
                <a:gd name="connsiteY2" fmla="*/ 32957 h 996592"/>
                <a:gd name="connsiteX0" fmla="*/ 0 w 2474878"/>
                <a:gd name="connsiteY0" fmla="*/ 996351 h 996351"/>
                <a:gd name="connsiteX1" fmla="*/ 686057 w 2474878"/>
                <a:gd name="connsiteY1" fmla="*/ 233558 h 996351"/>
                <a:gd name="connsiteX2" fmla="*/ 2474878 w 2474878"/>
                <a:gd name="connsiteY2" fmla="*/ 32716 h 996351"/>
                <a:gd name="connsiteX0" fmla="*/ 0 w 2474878"/>
                <a:gd name="connsiteY0" fmla="*/ 997512 h 997512"/>
                <a:gd name="connsiteX1" fmla="*/ 686057 w 2474878"/>
                <a:gd name="connsiteY1" fmla="*/ 234719 h 997512"/>
                <a:gd name="connsiteX2" fmla="*/ 2474878 w 2474878"/>
                <a:gd name="connsiteY2" fmla="*/ 33877 h 997512"/>
                <a:gd name="connsiteX0" fmla="*/ 0 w 2474878"/>
                <a:gd name="connsiteY0" fmla="*/ 996807 h 996807"/>
                <a:gd name="connsiteX1" fmla="*/ 686057 w 2474878"/>
                <a:gd name="connsiteY1" fmla="*/ 234014 h 996807"/>
                <a:gd name="connsiteX2" fmla="*/ 2474878 w 2474878"/>
                <a:gd name="connsiteY2" fmla="*/ 33172 h 996807"/>
                <a:gd name="connsiteX0" fmla="*/ 0 w 2474878"/>
                <a:gd name="connsiteY0" fmla="*/ 1000130 h 1000130"/>
                <a:gd name="connsiteX1" fmla="*/ 686057 w 2474878"/>
                <a:gd name="connsiteY1" fmla="*/ 237337 h 1000130"/>
                <a:gd name="connsiteX2" fmla="*/ 2474878 w 2474878"/>
                <a:gd name="connsiteY2" fmla="*/ 36495 h 1000130"/>
                <a:gd name="connsiteX0" fmla="*/ 0 w 3204831"/>
                <a:gd name="connsiteY0" fmla="*/ 1064325 h 1064325"/>
                <a:gd name="connsiteX1" fmla="*/ 686057 w 3204831"/>
                <a:gd name="connsiteY1" fmla="*/ 301532 h 1064325"/>
                <a:gd name="connsiteX2" fmla="*/ 3204831 w 3204831"/>
                <a:gd name="connsiteY2" fmla="*/ 42213 h 1064325"/>
                <a:gd name="connsiteX0" fmla="*/ 0 w 3204831"/>
                <a:gd name="connsiteY0" fmla="*/ 1024492 h 1024492"/>
                <a:gd name="connsiteX1" fmla="*/ 686057 w 3204831"/>
                <a:gd name="connsiteY1" fmla="*/ 261699 h 1024492"/>
                <a:gd name="connsiteX2" fmla="*/ 3204831 w 3204831"/>
                <a:gd name="connsiteY2" fmla="*/ 2380 h 1024492"/>
                <a:gd name="connsiteX0" fmla="*/ 0 w 3204831"/>
                <a:gd name="connsiteY0" fmla="*/ 1028676 h 1028676"/>
                <a:gd name="connsiteX1" fmla="*/ 692574 w 3204831"/>
                <a:gd name="connsiteY1" fmla="*/ 174919 h 1028676"/>
                <a:gd name="connsiteX2" fmla="*/ 3204831 w 3204831"/>
                <a:gd name="connsiteY2" fmla="*/ 6564 h 1028676"/>
                <a:gd name="connsiteX0" fmla="*/ 0 w 3204831"/>
                <a:gd name="connsiteY0" fmla="*/ 1029354 h 1029354"/>
                <a:gd name="connsiteX1" fmla="*/ 692574 w 3204831"/>
                <a:gd name="connsiteY1" fmla="*/ 175597 h 1029354"/>
                <a:gd name="connsiteX2" fmla="*/ 3204831 w 3204831"/>
                <a:gd name="connsiteY2" fmla="*/ 7242 h 1029354"/>
                <a:gd name="connsiteX0" fmla="*/ 0 w 3204831"/>
                <a:gd name="connsiteY0" fmla="*/ 1027103 h 1027103"/>
                <a:gd name="connsiteX1" fmla="*/ 692574 w 3204831"/>
                <a:gd name="connsiteY1" fmla="*/ 173346 h 1027103"/>
                <a:gd name="connsiteX2" fmla="*/ 3204831 w 3204831"/>
                <a:gd name="connsiteY2" fmla="*/ 4991 h 1027103"/>
              </a:gdLst>
              <a:ahLst/>
              <a:cxnLst>
                <a:cxn ang="0">
                  <a:pos x="connsiteX0" y="connsiteY0"/>
                </a:cxn>
                <a:cxn ang="0">
                  <a:pos x="connsiteX1" y="connsiteY1"/>
                </a:cxn>
                <a:cxn ang="0">
                  <a:pos x="connsiteX2" y="connsiteY2"/>
                </a:cxn>
              </a:cxnLst>
              <a:rect l="l" t="t" r="r" b="b"/>
              <a:pathLst>
                <a:path w="3204831" h="1027103">
                  <a:moveTo>
                    <a:pt x="0" y="1027103"/>
                  </a:moveTo>
                  <a:cubicBezTo>
                    <a:pt x="173214" y="602710"/>
                    <a:pt x="399580" y="324206"/>
                    <a:pt x="692574" y="173346"/>
                  </a:cubicBezTo>
                  <a:cubicBezTo>
                    <a:pt x="985568" y="22486"/>
                    <a:pt x="1882182" y="-15111"/>
                    <a:pt x="3204831" y="4991"/>
                  </a:cubicBezTo>
                </a:path>
              </a:pathLst>
            </a:custGeom>
            <a:noFill/>
            <a:ln w="25400" cap="rnd" cmpd="sng" algn="ctr">
              <a:solidFill>
                <a:schemeClr val="bg1"/>
              </a:solidFill>
              <a:prstDash val="sysDash"/>
              <a:round/>
              <a:headEnd type="none" w="sm" len="sm"/>
              <a:tailEnd type="triangle" w="med" len="lg"/>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23" name="TextBox 22"/>
            <p:cNvSpPr txBox="1"/>
            <p:nvPr/>
          </p:nvSpPr>
          <p:spPr>
            <a:xfrm rot="21585548">
              <a:off x="7883068" y="1042639"/>
              <a:ext cx="1629783" cy="611342"/>
            </a:xfrm>
            <a:prstGeom prst="rect">
              <a:avLst/>
            </a:prstGeom>
            <a:noFill/>
            <a:ln w="12700">
              <a:noFill/>
              <a:prstDash val="sysDash"/>
            </a:ln>
          </p:spPr>
          <p:txBody>
            <a:bodyPr wrap="none" lIns="121824" tIns="121824" rIns="121824" bIns="121824" rtlCol="0" anchor="ctr">
              <a:noAutofit/>
            </a:bodyPr>
            <a:lstStyle/>
            <a:p>
              <a:pPr marL="0" marR="0" lvl="0" indent="0" algn="ctr" defTabSz="913897" eaLnBrk="1" fontAlgn="auto" latinLnBrk="0" hangingPunct="1">
                <a:lnSpc>
                  <a:spcPct val="90000"/>
                </a:lnSpc>
                <a:spcBef>
                  <a:spcPts val="800"/>
                </a:spcBef>
                <a:spcAft>
                  <a:spcPts val="0"/>
                </a:spcAft>
                <a:buClrTx/>
                <a:buSzTx/>
                <a:buFontTx/>
                <a:buNone/>
                <a:tabLst/>
                <a:defRPr/>
              </a:pPr>
              <a:r>
                <a:rPr kumimoji="0" lang="en-GB" sz="2000" b="1"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Inteligência</a:t>
              </a:r>
              <a:r>
                <a:rPr kumimoji="0" lang="en-GB" sz="2000" b="1"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rPr>
                <a:t> Artificial</a:t>
              </a:r>
            </a:p>
          </p:txBody>
        </p:sp>
        <p:grpSp>
          <p:nvGrpSpPr>
            <p:cNvPr id="24" name="Group 28"/>
            <p:cNvGrpSpPr>
              <a:grpSpLocks noChangeAspect="1"/>
            </p:cNvGrpSpPr>
            <p:nvPr/>
          </p:nvGrpSpPr>
          <p:grpSpPr bwMode="auto">
            <a:xfrm>
              <a:off x="10176349" y="1414892"/>
              <a:ext cx="356922" cy="294029"/>
              <a:chOff x="3281" y="1699"/>
              <a:chExt cx="1118" cy="921"/>
            </a:xfrm>
            <a:solidFill>
              <a:srgbClr val="46575E"/>
            </a:solidFill>
          </p:grpSpPr>
          <p:sp>
            <p:nvSpPr>
              <p:cNvPr id="26" name="Freeform 29"/>
              <p:cNvSpPr>
                <a:spLocks/>
              </p:cNvSpPr>
              <p:nvPr/>
            </p:nvSpPr>
            <p:spPr bwMode="auto">
              <a:xfrm>
                <a:off x="3281" y="2400"/>
                <a:ext cx="362" cy="220"/>
              </a:xfrm>
              <a:custGeom>
                <a:avLst/>
                <a:gdLst>
                  <a:gd name="T0" fmla="*/ 138 w 153"/>
                  <a:gd name="T1" fmla="*/ 15 h 93"/>
                  <a:gd name="T2" fmla="*/ 99 w 153"/>
                  <a:gd name="T3" fmla="*/ 0 h 93"/>
                  <a:gd name="T4" fmla="*/ 87 w 153"/>
                  <a:gd name="T5" fmla="*/ 82 h 93"/>
                  <a:gd name="T6" fmla="*/ 82 w 153"/>
                  <a:gd name="T7" fmla="*/ 23 h 93"/>
                  <a:gd name="T8" fmla="*/ 88 w 153"/>
                  <a:gd name="T9" fmla="*/ 9 h 93"/>
                  <a:gd name="T10" fmla="*/ 65 w 153"/>
                  <a:gd name="T11" fmla="*/ 9 h 93"/>
                  <a:gd name="T12" fmla="*/ 71 w 153"/>
                  <a:gd name="T13" fmla="*/ 23 h 93"/>
                  <a:gd name="T14" fmla="*/ 66 w 153"/>
                  <a:gd name="T15" fmla="*/ 82 h 93"/>
                  <a:gd name="T16" fmla="*/ 54 w 153"/>
                  <a:gd name="T17" fmla="*/ 1 h 93"/>
                  <a:gd name="T18" fmla="*/ 14 w 153"/>
                  <a:gd name="T19" fmla="*/ 16 h 93"/>
                  <a:gd name="T20" fmla="*/ 8 w 153"/>
                  <a:gd name="T21" fmla="*/ 24 h 93"/>
                  <a:gd name="T22" fmla="*/ 0 w 153"/>
                  <a:gd name="T23" fmla="*/ 93 h 93"/>
                  <a:gd name="T24" fmla="*/ 65 w 153"/>
                  <a:gd name="T25" fmla="*/ 93 h 93"/>
                  <a:gd name="T26" fmla="*/ 68 w 153"/>
                  <a:gd name="T27" fmla="*/ 93 h 93"/>
                  <a:gd name="T28" fmla="*/ 85 w 153"/>
                  <a:gd name="T29" fmla="*/ 93 h 93"/>
                  <a:gd name="T30" fmla="*/ 88 w 153"/>
                  <a:gd name="T31" fmla="*/ 93 h 93"/>
                  <a:gd name="T32" fmla="*/ 153 w 153"/>
                  <a:gd name="T33" fmla="*/ 93 h 93"/>
                  <a:gd name="T34" fmla="*/ 146 w 153"/>
                  <a:gd name="T35" fmla="*/ 26 h 93"/>
                  <a:gd name="T36" fmla="*/ 138 w 153"/>
                  <a:gd name="T37"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93">
                    <a:moveTo>
                      <a:pt x="138" y="15"/>
                    </a:moveTo>
                    <a:cubicBezTo>
                      <a:pt x="99" y="0"/>
                      <a:pt x="99" y="0"/>
                      <a:pt x="99" y="0"/>
                    </a:cubicBezTo>
                    <a:cubicBezTo>
                      <a:pt x="87" y="82"/>
                      <a:pt x="87" y="82"/>
                      <a:pt x="87" y="82"/>
                    </a:cubicBezTo>
                    <a:cubicBezTo>
                      <a:pt x="82" y="23"/>
                      <a:pt x="82" y="23"/>
                      <a:pt x="82" y="23"/>
                    </a:cubicBezTo>
                    <a:cubicBezTo>
                      <a:pt x="88" y="9"/>
                      <a:pt x="88" y="9"/>
                      <a:pt x="88" y="9"/>
                    </a:cubicBezTo>
                    <a:cubicBezTo>
                      <a:pt x="65" y="9"/>
                      <a:pt x="65" y="9"/>
                      <a:pt x="65" y="9"/>
                    </a:cubicBezTo>
                    <a:cubicBezTo>
                      <a:pt x="71" y="23"/>
                      <a:pt x="71" y="23"/>
                      <a:pt x="71" y="23"/>
                    </a:cubicBezTo>
                    <a:cubicBezTo>
                      <a:pt x="66" y="82"/>
                      <a:pt x="66" y="82"/>
                      <a:pt x="66" y="82"/>
                    </a:cubicBezTo>
                    <a:cubicBezTo>
                      <a:pt x="54" y="1"/>
                      <a:pt x="54" y="1"/>
                      <a:pt x="54" y="1"/>
                    </a:cubicBezTo>
                    <a:cubicBezTo>
                      <a:pt x="14" y="16"/>
                      <a:pt x="14" y="16"/>
                      <a:pt x="14" y="16"/>
                    </a:cubicBezTo>
                    <a:cubicBezTo>
                      <a:pt x="11" y="17"/>
                      <a:pt x="9" y="20"/>
                      <a:pt x="8" y="24"/>
                    </a:cubicBezTo>
                    <a:cubicBezTo>
                      <a:pt x="0" y="93"/>
                      <a:pt x="0" y="93"/>
                      <a:pt x="0" y="93"/>
                    </a:cubicBezTo>
                    <a:cubicBezTo>
                      <a:pt x="65" y="93"/>
                      <a:pt x="65" y="93"/>
                      <a:pt x="65" y="93"/>
                    </a:cubicBezTo>
                    <a:cubicBezTo>
                      <a:pt x="68" y="93"/>
                      <a:pt x="68" y="93"/>
                      <a:pt x="68" y="93"/>
                    </a:cubicBezTo>
                    <a:cubicBezTo>
                      <a:pt x="85" y="93"/>
                      <a:pt x="85" y="93"/>
                      <a:pt x="85" y="93"/>
                    </a:cubicBezTo>
                    <a:cubicBezTo>
                      <a:pt x="88" y="93"/>
                      <a:pt x="88" y="93"/>
                      <a:pt x="88" y="93"/>
                    </a:cubicBezTo>
                    <a:cubicBezTo>
                      <a:pt x="153" y="93"/>
                      <a:pt x="153" y="93"/>
                      <a:pt x="153" y="93"/>
                    </a:cubicBezTo>
                    <a:cubicBezTo>
                      <a:pt x="146" y="26"/>
                      <a:pt x="146" y="26"/>
                      <a:pt x="146" y="26"/>
                    </a:cubicBezTo>
                    <a:cubicBezTo>
                      <a:pt x="146" y="21"/>
                      <a:pt x="142" y="17"/>
                      <a:pt x="138" y="15"/>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27" name="Freeform 30"/>
              <p:cNvSpPr>
                <a:spLocks/>
              </p:cNvSpPr>
              <p:nvPr/>
            </p:nvSpPr>
            <p:spPr bwMode="auto">
              <a:xfrm>
                <a:off x="3397" y="2204"/>
                <a:ext cx="130" cy="189"/>
              </a:xfrm>
              <a:custGeom>
                <a:avLst/>
                <a:gdLst>
                  <a:gd name="T0" fmla="*/ 7 w 55"/>
                  <a:gd name="T1" fmla="*/ 58 h 80"/>
                  <a:gd name="T2" fmla="*/ 28 w 55"/>
                  <a:gd name="T3" fmla="*/ 79 h 80"/>
                  <a:gd name="T4" fmla="*/ 49 w 55"/>
                  <a:gd name="T5" fmla="*/ 57 h 80"/>
                  <a:gd name="T6" fmla="*/ 49 w 55"/>
                  <a:gd name="T7" fmla="*/ 57 h 80"/>
                  <a:gd name="T8" fmla="*/ 49 w 55"/>
                  <a:gd name="T9" fmla="*/ 53 h 80"/>
                  <a:gd name="T10" fmla="*/ 55 w 55"/>
                  <a:gd name="T11" fmla="*/ 48 h 80"/>
                  <a:gd name="T12" fmla="*/ 55 w 55"/>
                  <a:gd name="T13" fmla="*/ 27 h 80"/>
                  <a:gd name="T14" fmla="*/ 31 w 55"/>
                  <a:gd name="T15" fmla="*/ 5 h 80"/>
                  <a:gd name="T16" fmla="*/ 29 w 55"/>
                  <a:gd name="T17" fmla="*/ 3 h 80"/>
                  <a:gd name="T18" fmla="*/ 29 w 55"/>
                  <a:gd name="T19" fmla="*/ 0 h 80"/>
                  <a:gd name="T20" fmla="*/ 0 w 55"/>
                  <a:gd name="T21" fmla="*/ 25 h 80"/>
                  <a:gd name="T22" fmla="*/ 0 w 55"/>
                  <a:gd name="T23" fmla="*/ 48 h 80"/>
                  <a:gd name="T24" fmla="*/ 7 w 55"/>
                  <a:gd name="T25" fmla="*/ 53 h 80"/>
                  <a:gd name="T26" fmla="*/ 7 w 55"/>
                  <a:gd name="T2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0">
                    <a:moveTo>
                      <a:pt x="7" y="58"/>
                    </a:moveTo>
                    <a:cubicBezTo>
                      <a:pt x="10" y="80"/>
                      <a:pt x="28" y="79"/>
                      <a:pt x="28" y="79"/>
                    </a:cubicBezTo>
                    <a:cubicBezTo>
                      <a:pt x="28" y="79"/>
                      <a:pt x="46" y="80"/>
                      <a:pt x="49" y="57"/>
                    </a:cubicBezTo>
                    <a:cubicBezTo>
                      <a:pt x="49" y="57"/>
                      <a:pt x="49" y="57"/>
                      <a:pt x="49" y="57"/>
                    </a:cubicBezTo>
                    <a:cubicBezTo>
                      <a:pt x="49" y="53"/>
                      <a:pt x="49" y="53"/>
                      <a:pt x="49" y="53"/>
                    </a:cubicBezTo>
                    <a:cubicBezTo>
                      <a:pt x="55" y="48"/>
                      <a:pt x="55" y="48"/>
                      <a:pt x="55" y="48"/>
                    </a:cubicBezTo>
                    <a:cubicBezTo>
                      <a:pt x="55" y="27"/>
                      <a:pt x="55" y="27"/>
                      <a:pt x="55" y="27"/>
                    </a:cubicBezTo>
                    <a:cubicBezTo>
                      <a:pt x="55" y="16"/>
                      <a:pt x="44" y="5"/>
                      <a:pt x="31" y="5"/>
                    </a:cubicBezTo>
                    <a:cubicBezTo>
                      <a:pt x="30" y="5"/>
                      <a:pt x="29" y="4"/>
                      <a:pt x="29" y="3"/>
                    </a:cubicBezTo>
                    <a:cubicBezTo>
                      <a:pt x="29" y="0"/>
                      <a:pt x="29" y="0"/>
                      <a:pt x="29" y="0"/>
                    </a:cubicBezTo>
                    <a:cubicBezTo>
                      <a:pt x="0" y="1"/>
                      <a:pt x="0" y="25"/>
                      <a:pt x="0" y="25"/>
                    </a:cubicBezTo>
                    <a:cubicBezTo>
                      <a:pt x="0" y="48"/>
                      <a:pt x="0" y="48"/>
                      <a:pt x="0" y="48"/>
                    </a:cubicBezTo>
                    <a:cubicBezTo>
                      <a:pt x="7" y="53"/>
                      <a:pt x="7" y="53"/>
                      <a:pt x="7" y="53"/>
                    </a:cubicBezTo>
                    <a:lnTo>
                      <a:pt x="7" y="58"/>
                    </a:ln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28" name="Freeform 31"/>
              <p:cNvSpPr>
                <a:spLocks/>
              </p:cNvSpPr>
              <p:nvPr/>
            </p:nvSpPr>
            <p:spPr bwMode="auto">
              <a:xfrm>
                <a:off x="4144" y="2188"/>
                <a:ext cx="168" cy="191"/>
              </a:xfrm>
              <a:custGeom>
                <a:avLst/>
                <a:gdLst>
                  <a:gd name="T0" fmla="*/ 7 w 71"/>
                  <a:gd name="T1" fmla="*/ 78 h 81"/>
                  <a:gd name="T2" fmla="*/ 27 w 71"/>
                  <a:gd name="T3" fmla="*/ 81 h 81"/>
                  <a:gd name="T4" fmla="*/ 14 w 71"/>
                  <a:gd name="T5" fmla="*/ 41 h 81"/>
                  <a:gd name="T6" fmla="*/ 22 w 71"/>
                  <a:gd name="T7" fmla="*/ 26 h 81"/>
                  <a:gd name="T8" fmla="*/ 56 w 71"/>
                  <a:gd name="T9" fmla="*/ 43 h 81"/>
                  <a:gd name="T10" fmla="*/ 44 w 71"/>
                  <a:gd name="T11" fmla="*/ 81 h 81"/>
                  <a:gd name="T12" fmla="*/ 64 w 71"/>
                  <a:gd name="T13" fmla="*/ 78 h 81"/>
                  <a:gd name="T14" fmla="*/ 70 w 71"/>
                  <a:gd name="T15" fmla="*/ 69 h 81"/>
                  <a:gd name="T16" fmla="*/ 64 w 71"/>
                  <a:gd name="T17" fmla="*/ 26 h 81"/>
                  <a:gd name="T18" fmla="*/ 39 w 71"/>
                  <a:gd name="T19" fmla="*/ 5 h 81"/>
                  <a:gd name="T20" fmla="*/ 37 w 71"/>
                  <a:gd name="T21" fmla="*/ 3 h 81"/>
                  <a:gd name="T22" fmla="*/ 37 w 71"/>
                  <a:gd name="T23" fmla="*/ 0 h 81"/>
                  <a:gd name="T24" fmla="*/ 6 w 71"/>
                  <a:gd name="T25" fmla="*/ 26 h 81"/>
                  <a:gd name="T26" fmla="*/ 0 w 71"/>
                  <a:gd name="T27" fmla="*/ 69 h 81"/>
                  <a:gd name="T28" fmla="*/ 7 w 71"/>
                  <a:gd name="T29" fmla="*/ 7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1">
                    <a:moveTo>
                      <a:pt x="7" y="78"/>
                    </a:moveTo>
                    <a:cubicBezTo>
                      <a:pt x="12" y="79"/>
                      <a:pt x="19" y="81"/>
                      <a:pt x="27" y="81"/>
                    </a:cubicBezTo>
                    <a:cubicBezTo>
                      <a:pt x="12" y="73"/>
                      <a:pt x="14" y="41"/>
                      <a:pt x="14" y="41"/>
                    </a:cubicBezTo>
                    <a:cubicBezTo>
                      <a:pt x="14" y="41"/>
                      <a:pt x="14" y="27"/>
                      <a:pt x="22" y="26"/>
                    </a:cubicBezTo>
                    <a:cubicBezTo>
                      <a:pt x="22" y="26"/>
                      <a:pt x="34" y="43"/>
                      <a:pt x="56" y="43"/>
                    </a:cubicBezTo>
                    <a:cubicBezTo>
                      <a:pt x="56" y="43"/>
                      <a:pt x="59" y="73"/>
                      <a:pt x="44" y="81"/>
                    </a:cubicBezTo>
                    <a:cubicBezTo>
                      <a:pt x="53" y="81"/>
                      <a:pt x="59" y="80"/>
                      <a:pt x="64" y="78"/>
                    </a:cubicBezTo>
                    <a:cubicBezTo>
                      <a:pt x="68" y="77"/>
                      <a:pt x="71" y="74"/>
                      <a:pt x="70" y="69"/>
                    </a:cubicBezTo>
                    <a:cubicBezTo>
                      <a:pt x="70" y="61"/>
                      <a:pt x="69" y="45"/>
                      <a:pt x="64" y="26"/>
                    </a:cubicBezTo>
                    <a:cubicBezTo>
                      <a:pt x="63" y="23"/>
                      <a:pt x="57" y="5"/>
                      <a:pt x="39" y="5"/>
                    </a:cubicBezTo>
                    <a:cubicBezTo>
                      <a:pt x="38" y="5"/>
                      <a:pt x="37" y="5"/>
                      <a:pt x="37" y="3"/>
                    </a:cubicBezTo>
                    <a:cubicBezTo>
                      <a:pt x="37" y="0"/>
                      <a:pt x="37" y="0"/>
                      <a:pt x="37" y="0"/>
                    </a:cubicBezTo>
                    <a:cubicBezTo>
                      <a:pt x="13" y="0"/>
                      <a:pt x="8" y="22"/>
                      <a:pt x="6" y="26"/>
                    </a:cubicBezTo>
                    <a:cubicBezTo>
                      <a:pt x="2" y="43"/>
                      <a:pt x="0" y="60"/>
                      <a:pt x="0" y="69"/>
                    </a:cubicBezTo>
                    <a:cubicBezTo>
                      <a:pt x="0" y="74"/>
                      <a:pt x="2" y="77"/>
                      <a:pt x="7" y="78"/>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29" name="Freeform 32"/>
              <p:cNvSpPr>
                <a:spLocks/>
              </p:cNvSpPr>
              <p:nvPr/>
            </p:nvSpPr>
            <p:spPr bwMode="auto">
              <a:xfrm>
                <a:off x="4184" y="2400"/>
                <a:ext cx="87" cy="180"/>
              </a:xfrm>
              <a:custGeom>
                <a:avLst/>
                <a:gdLst>
                  <a:gd name="T0" fmla="*/ 0 w 37"/>
                  <a:gd name="T1" fmla="*/ 0 h 76"/>
                  <a:gd name="T2" fmla="*/ 18 w 37"/>
                  <a:gd name="T3" fmla="*/ 76 h 76"/>
                  <a:gd name="T4" fmla="*/ 37 w 37"/>
                  <a:gd name="T5" fmla="*/ 0 h 76"/>
                  <a:gd name="T6" fmla="*/ 18 w 37"/>
                  <a:gd name="T7" fmla="*/ 7 h 76"/>
                  <a:gd name="T8" fmla="*/ 0 w 37"/>
                  <a:gd name="T9" fmla="*/ 0 h 76"/>
                </a:gdLst>
                <a:ahLst/>
                <a:cxnLst>
                  <a:cxn ang="0">
                    <a:pos x="T0" y="T1"/>
                  </a:cxn>
                  <a:cxn ang="0">
                    <a:pos x="T2" y="T3"/>
                  </a:cxn>
                  <a:cxn ang="0">
                    <a:pos x="T4" y="T5"/>
                  </a:cxn>
                  <a:cxn ang="0">
                    <a:pos x="T6" y="T7"/>
                  </a:cxn>
                  <a:cxn ang="0">
                    <a:pos x="T8" y="T9"/>
                  </a:cxn>
                </a:cxnLst>
                <a:rect l="0" t="0" r="r" b="b"/>
                <a:pathLst>
                  <a:path w="37" h="76">
                    <a:moveTo>
                      <a:pt x="0" y="0"/>
                    </a:moveTo>
                    <a:cubicBezTo>
                      <a:pt x="18" y="76"/>
                      <a:pt x="18" y="76"/>
                      <a:pt x="18" y="76"/>
                    </a:cubicBezTo>
                    <a:cubicBezTo>
                      <a:pt x="37" y="0"/>
                      <a:pt x="37" y="0"/>
                      <a:pt x="37" y="0"/>
                    </a:cubicBezTo>
                    <a:cubicBezTo>
                      <a:pt x="32" y="5"/>
                      <a:pt x="26" y="7"/>
                      <a:pt x="18" y="7"/>
                    </a:cubicBezTo>
                    <a:cubicBezTo>
                      <a:pt x="11" y="7"/>
                      <a:pt x="5" y="5"/>
                      <a:pt x="0" y="0"/>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30" name="Freeform 33"/>
              <p:cNvSpPr>
                <a:spLocks/>
              </p:cNvSpPr>
              <p:nvPr/>
            </p:nvSpPr>
            <p:spPr bwMode="auto">
              <a:xfrm>
                <a:off x="4059" y="2391"/>
                <a:ext cx="340" cy="229"/>
              </a:xfrm>
              <a:custGeom>
                <a:avLst/>
                <a:gdLst>
                  <a:gd name="T0" fmla="*/ 139 w 144"/>
                  <a:gd name="T1" fmla="*/ 54 h 97"/>
                  <a:gd name="T2" fmla="*/ 123 w 144"/>
                  <a:gd name="T3" fmla="*/ 17 h 97"/>
                  <a:gd name="T4" fmla="*/ 96 w 144"/>
                  <a:gd name="T5" fmla="*/ 0 h 97"/>
                  <a:gd name="T6" fmla="*/ 110 w 144"/>
                  <a:gd name="T7" fmla="*/ 22 h 97"/>
                  <a:gd name="T8" fmla="*/ 95 w 144"/>
                  <a:gd name="T9" fmla="*/ 22 h 97"/>
                  <a:gd name="T10" fmla="*/ 100 w 144"/>
                  <a:gd name="T11" fmla="*/ 35 h 97"/>
                  <a:gd name="T12" fmla="*/ 91 w 144"/>
                  <a:gd name="T13" fmla="*/ 50 h 97"/>
                  <a:gd name="T14" fmla="*/ 72 w 144"/>
                  <a:gd name="T15" fmla="*/ 84 h 97"/>
                  <a:gd name="T16" fmla="*/ 71 w 144"/>
                  <a:gd name="T17" fmla="*/ 84 h 97"/>
                  <a:gd name="T18" fmla="*/ 71 w 144"/>
                  <a:gd name="T19" fmla="*/ 84 h 97"/>
                  <a:gd name="T20" fmla="*/ 64 w 144"/>
                  <a:gd name="T21" fmla="*/ 71 h 97"/>
                  <a:gd name="T22" fmla="*/ 47 w 144"/>
                  <a:gd name="T23" fmla="*/ 41 h 97"/>
                  <a:gd name="T24" fmla="*/ 44 w 144"/>
                  <a:gd name="T25" fmla="*/ 35 h 97"/>
                  <a:gd name="T26" fmla="*/ 49 w 144"/>
                  <a:gd name="T27" fmla="*/ 22 h 97"/>
                  <a:gd name="T28" fmla="*/ 33 w 144"/>
                  <a:gd name="T29" fmla="*/ 22 h 97"/>
                  <a:gd name="T30" fmla="*/ 48 w 144"/>
                  <a:gd name="T31" fmla="*/ 0 h 97"/>
                  <a:gd name="T32" fmla="*/ 20 w 144"/>
                  <a:gd name="T33" fmla="*/ 17 h 97"/>
                  <a:gd name="T34" fmla="*/ 4 w 144"/>
                  <a:gd name="T35" fmla="*/ 54 h 97"/>
                  <a:gd name="T36" fmla="*/ 0 w 144"/>
                  <a:gd name="T37" fmla="*/ 97 h 97"/>
                  <a:gd name="T38" fmla="*/ 0 w 144"/>
                  <a:gd name="T39" fmla="*/ 97 h 97"/>
                  <a:gd name="T40" fmla="*/ 144 w 144"/>
                  <a:gd name="T41" fmla="*/ 97 h 97"/>
                  <a:gd name="T42" fmla="*/ 144 w 144"/>
                  <a:gd name="T43" fmla="*/ 97 h 97"/>
                  <a:gd name="T44" fmla="*/ 139 w 144"/>
                  <a:gd name="T45"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97">
                    <a:moveTo>
                      <a:pt x="139" y="54"/>
                    </a:moveTo>
                    <a:cubicBezTo>
                      <a:pt x="138" y="42"/>
                      <a:pt x="135" y="24"/>
                      <a:pt x="123" y="17"/>
                    </a:cubicBezTo>
                    <a:cubicBezTo>
                      <a:pt x="119" y="14"/>
                      <a:pt x="96" y="0"/>
                      <a:pt x="96" y="0"/>
                    </a:cubicBezTo>
                    <a:cubicBezTo>
                      <a:pt x="110" y="22"/>
                      <a:pt x="110" y="22"/>
                      <a:pt x="110" y="22"/>
                    </a:cubicBezTo>
                    <a:cubicBezTo>
                      <a:pt x="95" y="22"/>
                      <a:pt x="95" y="22"/>
                      <a:pt x="95" y="22"/>
                    </a:cubicBezTo>
                    <a:cubicBezTo>
                      <a:pt x="100" y="35"/>
                      <a:pt x="100" y="35"/>
                      <a:pt x="100" y="35"/>
                    </a:cubicBezTo>
                    <a:cubicBezTo>
                      <a:pt x="91" y="50"/>
                      <a:pt x="91" y="50"/>
                      <a:pt x="91" y="50"/>
                    </a:cubicBezTo>
                    <a:cubicBezTo>
                      <a:pt x="84" y="63"/>
                      <a:pt x="72" y="84"/>
                      <a:pt x="72" y="84"/>
                    </a:cubicBezTo>
                    <a:cubicBezTo>
                      <a:pt x="71" y="84"/>
                      <a:pt x="71" y="84"/>
                      <a:pt x="71" y="84"/>
                    </a:cubicBezTo>
                    <a:cubicBezTo>
                      <a:pt x="71" y="84"/>
                      <a:pt x="71" y="84"/>
                      <a:pt x="71" y="84"/>
                    </a:cubicBezTo>
                    <a:cubicBezTo>
                      <a:pt x="64" y="71"/>
                      <a:pt x="64" y="71"/>
                      <a:pt x="64" y="71"/>
                    </a:cubicBezTo>
                    <a:cubicBezTo>
                      <a:pt x="58" y="61"/>
                      <a:pt x="50" y="48"/>
                      <a:pt x="47" y="41"/>
                    </a:cubicBezTo>
                    <a:cubicBezTo>
                      <a:pt x="44" y="35"/>
                      <a:pt x="44" y="35"/>
                      <a:pt x="44" y="35"/>
                    </a:cubicBezTo>
                    <a:cubicBezTo>
                      <a:pt x="49" y="22"/>
                      <a:pt x="49" y="22"/>
                      <a:pt x="49" y="22"/>
                    </a:cubicBezTo>
                    <a:cubicBezTo>
                      <a:pt x="33" y="22"/>
                      <a:pt x="33" y="22"/>
                      <a:pt x="33" y="22"/>
                    </a:cubicBezTo>
                    <a:cubicBezTo>
                      <a:pt x="48" y="0"/>
                      <a:pt x="48" y="0"/>
                      <a:pt x="48" y="0"/>
                    </a:cubicBezTo>
                    <a:cubicBezTo>
                      <a:pt x="47" y="1"/>
                      <a:pt x="24" y="15"/>
                      <a:pt x="20" y="17"/>
                    </a:cubicBezTo>
                    <a:cubicBezTo>
                      <a:pt x="8" y="24"/>
                      <a:pt x="5" y="42"/>
                      <a:pt x="4" y="54"/>
                    </a:cubicBezTo>
                    <a:cubicBezTo>
                      <a:pt x="1" y="78"/>
                      <a:pt x="0" y="97"/>
                      <a:pt x="0" y="97"/>
                    </a:cubicBezTo>
                    <a:cubicBezTo>
                      <a:pt x="0" y="97"/>
                      <a:pt x="0" y="97"/>
                      <a:pt x="0" y="97"/>
                    </a:cubicBezTo>
                    <a:cubicBezTo>
                      <a:pt x="144" y="97"/>
                      <a:pt x="144" y="97"/>
                      <a:pt x="144" y="97"/>
                    </a:cubicBezTo>
                    <a:cubicBezTo>
                      <a:pt x="144" y="97"/>
                      <a:pt x="144" y="97"/>
                      <a:pt x="144" y="97"/>
                    </a:cubicBezTo>
                    <a:cubicBezTo>
                      <a:pt x="144" y="97"/>
                      <a:pt x="142" y="78"/>
                      <a:pt x="139" y="54"/>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31" name="Freeform 34"/>
              <p:cNvSpPr>
                <a:spLocks/>
              </p:cNvSpPr>
              <p:nvPr/>
            </p:nvSpPr>
            <p:spPr bwMode="auto">
              <a:xfrm>
                <a:off x="3832" y="2202"/>
                <a:ext cx="38" cy="151"/>
              </a:xfrm>
              <a:custGeom>
                <a:avLst/>
                <a:gdLst>
                  <a:gd name="T0" fmla="*/ 8 w 16"/>
                  <a:gd name="T1" fmla="*/ 0 h 64"/>
                  <a:gd name="T2" fmla="*/ 0 w 16"/>
                  <a:gd name="T3" fmla="*/ 8 h 64"/>
                  <a:gd name="T4" fmla="*/ 0 w 16"/>
                  <a:gd name="T5" fmla="*/ 55 h 64"/>
                  <a:gd name="T6" fmla="*/ 8 w 16"/>
                  <a:gd name="T7" fmla="*/ 64 h 64"/>
                  <a:gd name="T8" fmla="*/ 16 w 16"/>
                  <a:gd name="T9" fmla="*/ 55 h 64"/>
                  <a:gd name="T10" fmla="*/ 16 w 16"/>
                  <a:gd name="T11" fmla="*/ 8 h 64"/>
                  <a:gd name="T12" fmla="*/ 8 w 16"/>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 h="64">
                    <a:moveTo>
                      <a:pt x="8" y="0"/>
                    </a:moveTo>
                    <a:cubicBezTo>
                      <a:pt x="3" y="0"/>
                      <a:pt x="0" y="4"/>
                      <a:pt x="0" y="8"/>
                    </a:cubicBezTo>
                    <a:cubicBezTo>
                      <a:pt x="0" y="55"/>
                      <a:pt x="0" y="55"/>
                      <a:pt x="0" y="55"/>
                    </a:cubicBezTo>
                    <a:cubicBezTo>
                      <a:pt x="0" y="60"/>
                      <a:pt x="3" y="64"/>
                      <a:pt x="8" y="64"/>
                    </a:cubicBezTo>
                    <a:cubicBezTo>
                      <a:pt x="12" y="64"/>
                      <a:pt x="16" y="60"/>
                      <a:pt x="16" y="55"/>
                    </a:cubicBezTo>
                    <a:cubicBezTo>
                      <a:pt x="16" y="8"/>
                      <a:pt x="16" y="8"/>
                      <a:pt x="16" y="8"/>
                    </a:cubicBezTo>
                    <a:cubicBezTo>
                      <a:pt x="16" y="4"/>
                      <a:pt x="12" y="0"/>
                      <a:pt x="8" y="0"/>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32" name="Freeform 35"/>
              <p:cNvSpPr>
                <a:spLocks/>
              </p:cNvSpPr>
              <p:nvPr/>
            </p:nvSpPr>
            <p:spPr bwMode="auto">
              <a:xfrm>
                <a:off x="3692" y="2377"/>
                <a:ext cx="140" cy="99"/>
              </a:xfrm>
              <a:custGeom>
                <a:avLst/>
                <a:gdLst>
                  <a:gd name="T0" fmla="*/ 46 w 59"/>
                  <a:gd name="T1" fmla="*/ 2 h 42"/>
                  <a:gd name="T2" fmla="*/ 5 w 59"/>
                  <a:gd name="T3" fmla="*/ 26 h 42"/>
                  <a:gd name="T4" fmla="*/ 2 w 59"/>
                  <a:gd name="T5" fmla="*/ 37 h 42"/>
                  <a:gd name="T6" fmla="*/ 13 w 59"/>
                  <a:gd name="T7" fmla="*/ 40 h 42"/>
                  <a:gd name="T8" fmla="*/ 54 w 59"/>
                  <a:gd name="T9" fmla="*/ 16 h 42"/>
                  <a:gd name="T10" fmla="*/ 57 w 59"/>
                  <a:gd name="T11" fmla="*/ 5 h 42"/>
                  <a:gd name="T12" fmla="*/ 46 w 59"/>
                  <a:gd name="T13" fmla="*/ 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46" y="2"/>
                    </a:moveTo>
                    <a:cubicBezTo>
                      <a:pt x="5" y="26"/>
                      <a:pt x="5" y="26"/>
                      <a:pt x="5" y="26"/>
                    </a:cubicBezTo>
                    <a:cubicBezTo>
                      <a:pt x="1" y="28"/>
                      <a:pt x="0" y="33"/>
                      <a:pt x="2" y="37"/>
                    </a:cubicBezTo>
                    <a:cubicBezTo>
                      <a:pt x="4" y="41"/>
                      <a:pt x="9" y="42"/>
                      <a:pt x="13" y="40"/>
                    </a:cubicBezTo>
                    <a:cubicBezTo>
                      <a:pt x="54" y="16"/>
                      <a:pt x="54" y="16"/>
                      <a:pt x="54" y="16"/>
                    </a:cubicBezTo>
                    <a:cubicBezTo>
                      <a:pt x="58" y="14"/>
                      <a:pt x="59" y="9"/>
                      <a:pt x="57" y="5"/>
                    </a:cubicBezTo>
                    <a:cubicBezTo>
                      <a:pt x="55" y="1"/>
                      <a:pt x="50" y="0"/>
                      <a:pt x="46" y="2"/>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33" name="Freeform 36"/>
              <p:cNvSpPr>
                <a:spLocks/>
              </p:cNvSpPr>
              <p:nvPr/>
            </p:nvSpPr>
            <p:spPr bwMode="auto">
              <a:xfrm>
                <a:off x="3867" y="2374"/>
                <a:ext cx="142" cy="100"/>
              </a:xfrm>
              <a:custGeom>
                <a:avLst/>
                <a:gdLst>
                  <a:gd name="T0" fmla="*/ 55 w 60"/>
                  <a:gd name="T1" fmla="*/ 26 h 42"/>
                  <a:gd name="T2" fmla="*/ 14 w 60"/>
                  <a:gd name="T3" fmla="*/ 2 h 42"/>
                  <a:gd name="T4" fmla="*/ 2 w 60"/>
                  <a:gd name="T5" fmla="*/ 5 h 42"/>
                  <a:gd name="T6" fmla="*/ 6 w 60"/>
                  <a:gd name="T7" fmla="*/ 17 h 42"/>
                  <a:gd name="T8" fmla="*/ 46 w 60"/>
                  <a:gd name="T9" fmla="*/ 40 h 42"/>
                  <a:gd name="T10" fmla="*/ 58 w 60"/>
                  <a:gd name="T11" fmla="*/ 37 h 42"/>
                  <a:gd name="T12" fmla="*/ 55 w 60"/>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60" h="42">
                    <a:moveTo>
                      <a:pt x="55" y="26"/>
                    </a:moveTo>
                    <a:cubicBezTo>
                      <a:pt x="14" y="2"/>
                      <a:pt x="14" y="2"/>
                      <a:pt x="14" y="2"/>
                    </a:cubicBezTo>
                    <a:cubicBezTo>
                      <a:pt x="10" y="0"/>
                      <a:pt x="5" y="1"/>
                      <a:pt x="2" y="5"/>
                    </a:cubicBezTo>
                    <a:cubicBezTo>
                      <a:pt x="0" y="9"/>
                      <a:pt x="2" y="14"/>
                      <a:pt x="6" y="17"/>
                    </a:cubicBezTo>
                    <a:cubicBezTo>
                      <a:pt x="46" y="40"/>
                      <a:pt x="46" y="40"/>
                      <a:pt x="46" y="40"/>
                    </a:cubicBezTo>
                    <a:cubicBezTo>
                      <a:pt x="50" y="42"/>
                      <a:pt x="55" y="41"/>
                      <a:pt x="58" y="37"/>
                    </a:cubicBezTo>
                    <a:cubicBezTo>
                      <a:pt x="60" y="33"/>
                      <a:pt x="59" y="28"/>
                      <a:pt x="55" y="26"/>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34" name="Freeform 37"/>
              <p:cNvSpPr>
                <a:spLocks noEditPoints="1"/>
              </p:cNvSpPr>
              <p:nvPr/>
            </p:nvSpPr>
            <p:spPr bwMode="auto">
              <a:xfrm>
                <a:off x="3603" y="1699"/>
                <a:ext cx="328" cy="328"/>
              </a:xfrm>
              <a:custGeom>
                <a:avLst/>
                <a:gdLst>
                  <a:gd name="T0" fmla="*/ 52 w 139"/>
                  <a:gd name="T1" fmla="*/ 137 h 139"/>
                  <a:gd name="T2" fmla="*/ 66 w 139"/>
                  <a:gd name="T3" fmla="*/ 139 h 139"/>
                  <a:gd name="T4" fmla="*/ 72 w 139"/>
                  <a:gd name="T5" fmla="*/ 128 h 139"/>
                  <a:gd name="T6" fmla="*/ 79 w 139"/>
                  <a:gd name="T7" fmla="*/ 127 h 139"/>
                  <a:gd name="T8" fmla="*/ 86 w 139"/>
                  <a:gd name="T9" fmla="*/ 125 h 139"/>
                  <a:gd name="T10" fmla="*/ 95 w 139"/>
                  <a:gd name="T11" fmla="*/ 135 h 139"/>
                  <a:gd name="T12" fmla="*/ 108 w 139"/>
                  <a:gd name="T13" fmla="*/ 128 h 139"/>
                  <a:gd name="T14" fmla="*/ 105 w 139"/>
                  <a:gd name="T15" fmla="*/ 116 h 139"/>
                  <a:gd name="T16" fmla="*/ 116 w 139"/>
                  <a:gd name="T17" fmla="*/ 105 h 139"/>
                  <a:gd name="T18" fmla="*/ 129 w 139"/>
                  <a:gd name="T19" fmla="*/ 107 h 139"/>
                  <a:gd name="T20" fmla="*/ 135 w 139"/>
                  <a:gd name="T21" fmla="*/ 95 h 139"/>
                  <a:gd name="T22" fmla="*/ 126 w 139"/>
                  <a:gd name="T23" fmla="*/ 86 h 139"/>
                  <a:gd name="T24" fmla="*/ 128 w 139"/>
                  <a:gd name="T25" fmla="*/ 71 h 139"/>
                  <a:gd name="T26" fmla="*/ 139 w 139"/>
                  <a:gd name="T27" fmla="*/ 65 h 139"/>
                  <a:gd name="T28" fmla="*/ 139 w 139"/>
                  <a:gd name="T29" fmla="*/ 58 h 139"/>
                  <a:gd name="T30" fmla="*/ 137 w 139"/>
                  <a:gd name="T31" fmla="*/ 51 h 139"/>
                  <a:gd name="T32" fmla="*/ 124 w 139"/>
                  <a:gd name="T33" fmla="*/ 50 h 139"/>
                  <a:gd name="T34" fmla="*/ 118 w 139"/>
                  <a:gd name="T35" fmla="*/ 36 h 139"/>
                  <a:gd name="T36" fmla="*/ 124 w 139"/>
                  <a:gd name="T37" fmla="*/ 25 h 139"/>
                  <a:gd name="T38" fmla="*/ 114 w 139"/>
                  <a:gd name="T39" fmla="*/ 15 h 139"/>
                  <a:gd name="T40" fmla="*/ 102 w 139"/>
                  <a:gd name="T41" fmla="*/ 21 h 139"/>
                  <a:gd name="T42" fmla="*/ 89 w 139"/>
                  <a:gd name="T43" fmla="*/ 15 h 139"/>
                  <a:gd name="T44" fmla="*/ 87 w 139"/>
                  <a:gd name="T45" fmla="*/ 2 h 139"/>
                  <a:gd name="T46" fmla="*/ 73 w 139"/>
                  <a:gd name="T47" fmla="*/ 0 h 139"/>
                  <a:gd name="T48" fmla="*/ 68 w 139"/>
                  <a:gd name="T49" fmla="*/ 11 h 139"/>
                  <a:gd name="T50" fmla="*/ 60 w 139"/>
                  <a:gd name="T51" fmla="*/ 12 h 139"/>
                  <a:gd name="T52" fmla="*/ 53 w 139"/>
                  <a:gd name="T53" fmla="*/ 14 h 139"/>
                  <a:gd name="T54" fmla="*/ 44 w 139"/>
                  <a:gd name="T55" fmla="*/ 4 h 139"/>
                  <a:gd name="T56" fmla="*/ 32 w 139"/>
                  <a:gd name="T57" fmla="*/ 11 h 139"/>
                  <a:gd name="T58" fmla="*/ 34 w 139"/>
                  <a:gd name="T59" fmla="*/ 23 h 139"/>
                  <a:gd name="T60" fmla="*/ 23 w 139"/>
                  <a:gd name="T61" fmla="*/ 34 h 139"/>
                  <a:gd name="T62" fmla="*/ 11 w 139"/>
                  <a:gd name="T63" fmla="*/ 32 h 139"/>
                  <a:gd name="T64" fmla="*/ 4 w 139"/>
                  <a:gd name="T65" fmla="*/ 44 h 139"/>
                  <a:gd name="T66" fmla="*/ 14 w 139"/>
                  <a:gd name="T67" fmla="*/ 53 h 139"/>
                  <a:gd name="T68" fmla="*/ 11 w 139"/>
                  <a:gd name="T69" fmla="*/ 68 h 139"/>
                  <a:gd name="T70" fmla="*/ 0 w 139"/>
                  <a:gd name="T71" fmla="*/ 74 h 139"/>
                  <a:gd name="T72" fmla="*/ 1 w 139"/>
                  <a:gd name="T73" fmla="*/ 81 h 139"/>
                  <a:gd name="T74" fmla="*/ 2 w 139"/>
                  <a:gd name="T75" fmla="*/ 88 h 139"/>
                  <a:gd name="T76" fmla="*/ 15 w 139"/>
                  <a:gd name="T77" fmla="*/ 89 h 139"/>
                  <a:gd name="T78" fmla="*/ 22 w 139"/>
                  <a:gd name="T79" fmla="*/ 103 h 139"/>
                  <a:gd name="T80" fmla="*/ 16 w 139"/>
                  <a:gd name="T81" fmla="*/ 114 h 139"/>
                  <a:gd name="T82" fmla="*/ 26 w 139"/>
                  <a:gd name="T83" fmla="*/ 124 h 139"/>
                  <a:gd name="T84" fmla="*/ 37 w 139"/>
                  <a:gd name="T85" fmla="*/ 118 h 139"/>
                  <a:gd name="T86" fmla="*/ 50 w 139"/>
                  <a:gd name="T87" fmla="*/ 124 h 139"/>
                  <a:gd name="T88" fmla="*/ 52 w 139"/>
                  <a:gd name="T89" fmla="*/ 137 h 139"/>
                  <a:gd name="T90" fmla="*/ 70 w 139"/>
                  <a:gd name="T91" fmla="*/ 45 h 139"/>
                  <a:gd name="T92" fmla="*/ 94 w 139"/>
                  <a:gd name="T93" fmla="*/ 69 h 139"/>
                  <a:gd name="T94" fmla="*/ 70 w 139"/>
                  <a:gd name="T95" fmla="*/ 94 h 139"/>
                  <a:gd name="T96" fmla="*/ 46 w 139"/>
                  <a:gd name="T97" fmla="*/ 69 h 139"/>
                  <a:gd name="T98" fmla="*/ 70 w 139"/>
                  <a:gd name="T99" fmla="*/ 4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9" h="139">
                    <a:moveTo>
                      <a:pt x="52" y="137"/>
                    </a:moveTo>
                    <a:cubicBezTo>
                      <a:pt x="57" y="138"/>
                      <a:pt x="61" y="139"/>
                      <a:pt x="66" y="139"/>
                    </a:cubicBezTo>
                    <a:cubicBezTo>
                      <a:pt x="72" y="128"/>
                      <a:pt x="72" y="128"/>
                      <a:pt x="72" y="128"/>
                    </a:cubicBezTo>
                    <a:cubicBezTo>
                      <a:pt x="74" y="128"/>
                      <a:pt x="77" y="127"/>
                      <a:pt x="79" y="127"/>
                    </a:cubicBezTo>
                    <a:cubicBezTo>
                      <a:pt x="82" y="127"/>
                      <a:pt x="84" y="126"/>
                      <a:pt x="86" y="125"/>
                    </a:cubicBezTo>
                    <a:cubicBezTo>
                      <a:pt x="95" y="135"/>
                      <a:pt x="95" y="135"/>
                      <a:pt x="95" y="135"/>
                    </a:cubicBezTo>
                    <a:cubicBezTo>
                      <a:pt x="100" y="133"/>
                      <a:pt x="104" y="131"/>
                      <a:pt x="108" y="128"/>
                    </a:cubicBezTo>
                    <a:cubicBezTo>
                      <a:pt x="105" y="116"/>
                      <a:pt x="105" y="116"/>
                      <a:pt x="105" y="116"/>
                    </a:cubicBezTo>
                    <a:cubicBezTo>
                      <a:pt x="109" y="112"/>
                      <a:pt x="113" y="109"/>
                      <a:pt x="116" y="105"/>
                    </a:cubicBezTo>
                    <a:cubicBezTo>
                      <a:pt x="129" y="107"/>
                      <a:pt x="129" y="107"/>
                      <a:pt x="129" y="107"/>
                    </a:cubicBezTo>
                    <a:cubicBezTo>
                      <a:pt x="131" y="103"/>
                      <a:pt x="133" y="99"/>
                      <a:pt x="135" y="95"/>
                    </a:cubicBezTo>
                    <a:cubicBezTo>
                      <a:pt x="126" y="86"/>
                      <a:pt x="126" y="86"/>
                      <a:pt x="126" y="86"/>
                    </a:cubicBezTo>
                    <a:cubicBezTo>
                      <a:pt x="127" y="81"/>
                      <a:pt x="128" y="76"/>
                      <a:pt x="128" y="71"/>
                    </a:cubicBezTo>
                    <a:cubicBezTo>
                      <a:pt x="139" y="65"/>
                      <a:pt x="139" y="65"/>
                      <a:pt x="139" y="65"/>
                    </a:cubicBezTo>
                    <a:cubicBezTo>
                      <a:pt x="139" y="63"/>
                      <a:pt x="139" y="61"/>
                      <a:pt x="139" y="58"/>
                    </a:cubicBezTo>
                    <a:cubicBezTo>
                      <a:pt x="138" y="56"/>
                      <a:pt x="138" y="54"/>
                      <a:pt x="137" y="51"/>
                    </a:cubicBezTo>
                    <a:cubicBezTo>
                      <a:pt x="124" y="50"/>
                      <a:pt x="124" y="50"/>
                      <a:pt x="124" y="50"/>
                    </a:cubicBezTo>
                    <a:cubicBezTo>
                      <a:pt x="123" y="45"/>
                      <a:pt x="120" y="40"/>
                      <a:pt x="118" y="36"/>
                    </a:cubicBezTo>
                    <a:cubicBezTo>
                      <a:pt x="124" y="25"/>
                      <a:pt x="124" y="25"/>
                      <a:pt x="124" y="25"/>
                    </a:cubicBezTo>
                    <a:cubicBezTo>
                      <a:pt x="121" y="21"/>
                      <a:pt x="117" y="18"/>
                      <a:pt x="114" y="15"/>
                    </a:cubicBezTo>
                    <a:cubicBezTo>
                      <a:pt x="102" y="21"/>
                      <a:pt x="102" y="21"/>
                      <a:pt x="102" y="21"/>
                    </a:cubicBezTo>
                    <a:cubicBezTo>
                      <a:pt x="98" y="19"/>
                      <a:pt x="94" y="16"/>
                      <a:pt x="89" y="15"/>
                    </a:cubicBezTo>
                    <a:cubicBezTo>
                      <a:pt x="87" y="2"/>
                      <a:pt x="87" y="2"/>
                      <a:pt x="87" y="2"/>
                    </a:cubicBezTo>
                    <a:cubicBezTo>
                      <a:pt x="83" y="1"/>
                      <a:pt x="78" y="0"/>
                      <a:pt x="73" y="0"/>
                    </a:cubicBezTo>
                    <a:cubicBezTo>
                      <a:pt x="68" y="11"/>
                      <a:pt x="68" y="11"/>
                      <a:pt x="68" y="11"/>
                    </a:cubicBezTo>
                    <a:cubicBezTo>
                      <a:pt x="65" y="11"/>
                      <a:pt x="63" y="12"/>
                      <a:pt x="60" y="12"/>
                    </a:cubicBezTo>
                    <a:cubicBezTo>
                      <a:pt x="58" y="12"/>
                      <a:pt x="55" y="13"/>
                      <a:pt x="53" y="14"/>
                    </a:cubicBezTo>
                    <a:cubicBezTo>
                      <a:pt x="44" y="4"/>
                      <a:pt x="44" y="4"/>
                      <a:pt x="44" y="4"/>
                    </a:cubicBezTo>
                    <a:cubicBezTo>
                      <a:pt x="40" y="6"/>
                      <a:pt x="36" y="8"/>
                      <a:pt x="32" y="11"/>
                    </a:cubicBezTo>
                    <a:cubicBezTo>
                      <a:pt x="34" y="23"/>
                      <a:pt x="34" y="23"/>
                      <a:pt x="34" y="23"/>
                    </a:cubicBezTo>
                    <a:cubicBezTo>
                      <a:pt x="30" y="27"/>
                      <a:pt x="26" y="30"/>
                      <a:pt x="23" y="34"/>
                    </a:cubicBezTo>
                    <a:cubicBezTo>
                      <a:pt x="11" y="32"/>
                      <a:pt x="11" y="32"/>
                      <a:pt x="11" y="32"/>
                    </a:cubicBezTo>
                    <a:cubicBezTo>
                      <a:pt x="8" y="36"/>
                      <a:pt x="6" y="40"/>
                      <a:pt x="4" y="44"/>
                    </a:cubicBezTo>
                    <a:cubicBezTo>
                      <a:pt x="14" y="53"/>
                      <a:pt x="14" y="53"/>
                      <a:pt x="14" y="53"/>
                    </a:cubicBezTo>
                    <a:cubicBezTo>
                      <a:pt x="12" y="58"/>
                      <a:pt x="12" y="63"/>
                      <a:pt x="11" y="68"/>
                    </a:cubicBezTo>
                    <a:cubicBezTo>
                      <a:pt x="0" y="74"/>
                      <a:pt x="0" y="74"/>
                      <a:pt x="0" y="74"/>
                    </a:cubicBezTo>
                    <a:cubicBezTo>
                      <a:pt x="0" y="76"/>
                      <a:pt x="0" y="78"/>
                      <a:pt x="1" y="81"/>
                    </a:cubicBezTo>
                    <a:cubicBezTo>
                      <a:pt x="1" y="83"/>
                      <a:pt x="2" y="85"/>
                      <a:pt x="2" y="88"/>
                    </a:cubicBezTo>
                    <a:cubicBezTo>
                      <a:pt x="15" y="89"/>
                      <a:pt x="15" y="89"/>
                      <a:pt x="15" y="89"/>
                    </a:cubicBezTo>
                    <a:cubicBezTo>
                      <a:pt x="17" y="94"/>
                      <a:pt x="19" y="99"/>
                      <a:pt x="22" y="103"/>
                    </a:cubicBezTo>
                    <a:cubicBezTo>
                      <a:pt x="16" y="114"/>
                      <a:pt x="16" y="114"/>
                      <a:pt x="16" y="114"/>
                    </a:cubicBezTo>
                    <a:cubicBezTo>
                      <a:pt x="19" y="118"/>
                      <a:pt x="22" y="121"/>
                      <a:pt x="26" y="124"/>
                    </a:cubicBezTo>
                    <a:cubicBezTo>
                      <a:pt x="37" y="118"/>
                      <a:pt x="37" y="118"/>
                      <a:pt x="37" y="118"/>
                    </a:cubicBezTo>
                    <a:cubicBezTo>
                      <a:pt x="41" y="120"/>
                      <a:pt x="46" y="123"/>
                      <a:pt x="50" y="124"/>
                    </a:cubicBezTo>
                    <a:lnTo>
                      <a:pt x="52" y="137"/>
                    </a:lnTo>
                    <a:close/>
                    <a:moveTo>
                      <a:pt x="70" y="45"/>
                    </a:moveTo>
                    <a:cubicBezTo>
                      <a:pt x="83" y="45"/>
                      <a:pt x="94" y="56"/>
                      <a:pt x="94" y="69"/>
                    </a:cubicBezTo>
                    <a:cubicBezTo>
                      <a:pt x="94" y="83"/>
                      <a:pt x="83" y="94"/>
                      <a:pt x="70" y="94"/>
                    </a:cubicBezTo>
                    <a:cubicBezTo>
                      <a:pt x="56" y="94"/>
                      <a:pt x="46" y="83"/>
                      <a:pt x="46" y="69"/>
                    </a:cubicBezTo>
                    <a:cubicBezTo>
                      <a:pt x="46" y="56"/>
                      <a:pt x="56" y="45"/>
                      <a:pt x="70" y="45"/>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35" name="Freeform 38"/>
              <p:cNvSpPr>
                <a:spLocks noEditPoints="1"/>
              </p:cNvSpPr>
              <p:nvPr/>
            </p:nvSpPr>
            <p:spPr bwMode="auto">
              <a:xfrm>
                <a:off x="3844" y="1935"/>
                <a:ext cx="253" cy="253"/>
              </a:xfrm>
              <a:custGeom>
                <a:avLst/>
                <a:gdLst>
                  <a:gd name="T0" fmla="*/ 96 w 107"/>
                  <a:gd name="T1" fmla="*/ 86 h 107"/>
                  <a:gd name="T2" fmla="*/ 90 w 107"/>
                  <a:gd name="T3" fmla="*/ 74 h 107"/>
                  <a:gd name="T4" fmla="*/ 94 w 107"/>
                  <a:gd name="T5" fmla="*/ 64 h 107"/>
                  <a:gd name="T6" fmla="*/ 106 w 107"/>
                  <a:gd name="T7" fmla="*/ 59 h 107"/>
                  <a:gd name="T8" fmla="*/ 106 w 107"/>
                  <a:gd name="T9" fmla="*/ 47 h 107"/>
                  <a:gd name="T10" fmla="*/ 94 w 107"/>
                  <a:gd name="T11" fmla="*/ 42 h 107"/>
                  <a:gd name="T12" fmla="*/ 92 w 107"/>
                  <a:gd name="T13" fmla="*/ 37 h 107"/>
                  <a:gd name="T14" fmla="*/ 89 w 107"/>
                  <a:gd name="T15" fmla="*/ 32 h 107"/>
                  <a:gd name="T16" fmla="*/ 95 w 107"/>
                  <a:gd name="T17" fmla="*/ 20 h 107"/>
                  <a:gd name="T18" fmla="*/ 86 w 107"/>
                  <a:gd name="T19" fmla="*/ 11 h 107"/>
                  <a:gd name="T20" fmla="*/ 74 w 107"/>
                  <a:gd name="T21" fmla="*/ 17 h 107"/>
                  <a:gd name="T22" fmla="*/ 64 w 107"/>
                  <a:gd name="T23" fmla="*/ 13 h 107"/>
                  <a:gd name="T24" fmla="*/ 59 w 107"/>
                  <a:gd name="T25" fmla="*/ 0 h 107"/>
                  <a:gd name="T26" fmla="*/ 46 w 107"/>
                  <a:gd name="T27" fmla="*/ 1 h 107"/>
                  <a:gd name="T28" fmla="*/ 42 w 107"/>
                  <a:gd name="T29" fmla="*/ 13 h 107"/>
                  <a:gd name="T30" fmla="*/ 37 w 107"/>
                  <a:gd name="T31" fmla="*/ 15 h 107"/>
                  <a:gd name="T32" fmla="*/ 32 w 107"/>
                  <a:gd name="T33" fmla="*/ 18 h 107"/>
                  <a:gd name="T34" fmla="*/ 20 w 107"/>
                  <a:gd name="T35" fmla="*/ 12 h 107"/>
                  <a:gd name="T36" fmla="*/ 11 w 107"/>
                  <a:gd name="T37" fmla="*/ 21 h 107"/>
                  <a:gd name="T38" fmla="*/ 17 w 107"/>
                  <a:gd name="T39" fmla="*/ 33 h 107"/>
                  <a:gd name="T40" fmla="*/ 13 w 107"/>
                  <a:gd name="T41" fmla="*/ 43 h 107"/>
                  <a:gd name="T42" fmla="*/ 0 w 107"/>
                  <a:gd name="T43" fmla="*/ 48 h 107"/>
                  <a:gd name="T44" fmla="*/ 1 w 107"/>
                  <a:gd name="T45" fmla="*/ 60 h 107"/>
                  <a:gd name="T46" fmla="*/ 13 w 107"/>
                  <a:gd name="T47" fmla="*/ 65 h 107"/>
                  <a:gd name="T48" fmla="*/ 15 w 107"/>
                  <a:gd name="T49" fmla="*/ 70 h 107"/>
                  <a:gd name="T50" fmla="*/ 17 w 107"/>
                  <a:gd name="T51" fmla="*/ 75 h 107"/>
                  <a:gd name="T52" fmla="*/ 12 w 107"/>
                  <a:gd name="T53" fmla="*/ 87 h 107"/>
                  <a:gd name="T54" fmla="*/ 21 w 107"/>
                  <a:gd name="T55" fmla="*/ 96 h 107"/>
                  <a:gd name="T56" fmla="*/ 33 w 107"/>
                  <a:gd name="T57" fmla="*/ 90 h 107"/>
                  <a:gd name="T58" fmla="*/ 43 w 107"/>
                  <a:gd name="T59" fmla="*/ 94 h 107"/>
                  <a:gd name="T60" fmla="*/ 48 w 107"/>
                  <a:gd name="T61" fmla="*/ 106 h 107"/>
                  <a:gd name="T62" fmla="*/ 60 w 107"/>
                  <a:gd name="T63" fmla="*/ 106 h 107"/>
                  <a:gd name="T64" fmla="*/ 65 w 107"/>
                  <a:gd name="T65" fmla="*/ 94 h 107"/>
                  <a:gd name="T66" fmla="*/ 70 w 107"/>
                  <a:gd name="T67" fmla="*/ 92 h 107"/>
                  <a:gd name="T68" fmla="*/ 75 w 107"/>
                  <a:gd name="T69" fmla="*/ 89 h 107"/>
                  <a:gd name="T70" fmla="*/ 87 w 107"/>
                  <a:gd name="T71" fmla="*/ 95 h 107"/>
                  <a:gd name="T72" fmla="*/ 96 w 107"/>
                  <a:gd name="T73" fmla="*/ 86 h 107"/>
                  <a:gd name="T74" fmla="*/ 53 w 107"/>
                  <a:gd name="T75" fmla="*/ 71 h 107"/>
                  <a:gd name="T76" fmla="*/ 36 w 107"/>
                  <a:gd name="T77" fmla="*/ 53 h 107"/>
                  <a:gd name="T78" fmla="*/ 53 w 107"/>
                  <a:gd name="T79" fmla="*/ 36 h 107"/>
                  <a:gd name="T80" fmla="*/ 71 w 107"/>
                  <a:gd name="T81" fmla="*/ 53 h 107"/>
                  <a:gd name="T82" fmla="*/ 53 w 107"/>
                  <a:gd name="T83"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7" h="107">
                    <a:moveTo>
                      <a:pt x="96" y="86"/>
                    </a:moveTo>
                    <a:cubicBezTo>
                      <a:pt x="90" y="74"/>
                      <a:pt x="90" y="74"/>
                      <a:pt x="90" y="74"/>
                    </a:cubicBezTo>
                    <a:cubicBezTo>
                      <a:pt x="92" y="71"/>
                      <a:pt x="93" y="67"/>
                      <a:pt x="94" y="64"/>
                    </a:cubicBezTo>
                    <a:cubicBezTo>
                      <a:pt x="106" y="59"/>
                      <a:pt x="106" y="59"/>
                      <a:pt x="106" y="59"/>
                    </a:cubicBezTo>
                    <a:cubicBezTo>
                      <a:pt x="107" y="55"/>
                      <a:pt x="107" y="51"/>
                      <a:pt x="106" y="47"/>
                    </a:cubicBezTo>
                    <a:cubicBezTo>
                      <a:pt x="94" y="42"/>
                      <a:pt x="94" y="42"/>
                      <a:pt x="94" y="42"/>
                    </a:cubicBezTo>
                    <a:cubicBezTo>
                      <a:pt x="93" y="40"/>
                      <a:pt x="93" y="39"/>
                      <a:pt x="92" y="37"/>
                    </a:cubicBezTo>
                    <a:cubicBezTo>
                      <a:pt x="91" y="35"/>
                      <a:pt x="90" y="34"/>
                      <a:pt x="89" y="32"/>
                    </a:cubicBezTo>
                    <a:cubicBezTo>
                      <a:pt x="95" y="20"/>
                      <a:pt x="95" y="20"/>
                      <a:pt x="95" y="20"/>
                    </a:cubicBezTo>
                    <a:cubicBezTo>
                      <a:pt x="92" y="17"/>
                      <a:pt x="89" y="14"/>
                      <a:pt x="86" y="11"/>
                    </a:cubicBezTo>
                    <a:cubicBezTo>
                      <a:pt x="74" y="17"/>
                      <a:pt x="74" y="17"/>
                      <a:pt x="74" y="17"/>
                    </a:cubicBezTo>
                    <a:cubicBezTo>
                      <a:pt x="71" y="15"/>
                      <a:pt x="67" y="14"/>
                      <a:pt x="64" y="13"/>
                    </a:cubicBezTo>
                    <a:cubicBezTo>
                      <a:pt x="59" y="0"/>
                      <a:pt x="59" y="0"/>
                      <a:pt x="59" y="0"/>
                    </a:cubicBezTo>
                    <a:cubicBezTo>
                      <a:pt x="55" y="0"/>
                      <a:pt x="51" y="0"/>
                      <a:pt x="46" y="1"/>
                    </a:cubicBezTo>
                    <a:cubicBezTo>
                      <a:pt x="42" y="13"/>
                      <a:pt x="42" y="13"/>
                      <a:pt x="42" y="13"/>
                    </a:cubicBezTo>
                    <a:cubicBezTo>
                      <a:pt x="40" y="14"/>
                      <a:pt x="39" y="14"/>
                      <a:pt x="37" y="15"/>
                    </a:cubicBezTo>
                    <a:cubicBezTo>
                      <a:pt x="35" y="16"/>
                      <a:pt x="34" y="17"/>
                      <a:pt x="32" y="18"/>
                    </a:cubicBezTo>
                    <a:cubicBezTo>
                      <a:pt x="20" y="12"/>
                      <a:pt x="20" y="12"/>
                      <a:pt x="20" y="12"/>
                    </a:cubicBezTo>
                    <a:cubicBezTo>
                      <a:pt x="17" y="15"/>
                      <a:pt x="14" y="18"/>
                      <a:pt x="11" y="21"/>
                    </a:cubicBezTo>
                    <a:cubicBezTo>
                      <a:pt x="17" y="33"/>
                      <a:pt x="17" y="33"/>
                      <a:pt x="17" y="33"/>
                    </a:cubicBezTo>
                    <a:cubicBezTo>
                      <a:pt x="15" y="36"/>
                      <a:pt x="14" y="40"/>
                      <a:pt x="13" y="43"/>
                    </a:cubicBezTo>
                    <a:cubicBezTo>
                      <a:pt x="0" y="48"/>
                      <a:pt x="0" y="48"/>
                      <a:pt x="0" y="48"/>
                    </a:cubicBezTo>
                    <a:cubicBezTo>
                      <a:pt x="0" y="52"/>
                      <a:pt x="0" y="56"/>
                      <a:pt x="1" y="60"/>
                    </a:cubicBezTo>
                    <a:cubicBezTo>
                      <a:pt x="13" y="65"/>
                      <a:pt x="13" y="65"/>
                      <a:pt x="13" y="65"/>
                    </a:cubicBezTo>
                    <a:cubicBezTo>
                      <a:pt x="14" y="67"/>
                      <a:pt x="14" y="68"/>
                      <a:pt x="15" y="70"/>
                    </a:cubicBezTo>
                    <a:cubicBezTo>
                      <a:pt x="16" y="72"/>
                      <a:pt x="16" y="73"/>
                      <a:pt x="17" y="75"/>
                    </a:cubicBezTo>
                    <a:cubicBezTo>
                      <a:pt x="12" y="87"/>
                      <a:pt x="12" y="87"/>
                      <a:pt x="12" y="87"/>
                    </a:cubicBezTo>
                    <a:cubicBezTo>
                      <a:pt x="15" y="90"/>
                      <a:pt x="18" y="93"/>
                      <a:pt x="21" y="96"/>
                    </a:cubicBezTo>
                    <a:cubicBezTo>
                      <a:pt x="33" y="90"/>
                      <a:pt x="33" y="90"/>
                      <a:pt x="33" y="90"/>
                    </a:cubicBezTo>
                    <a:cubicBezTo>
                      <a:pt x="36" y="92"/>
                      <a:pt x="40" y="93"/>
                      <a:pt x="43" y="94"/>
                    </a:cubicBezTo>
                    <a:cubicBezTo>
                      <a:pt x="48" y="106"/>
                      <a:pt x="48" y="106"/>
                      <a:pt x="48" y="106"/>
                    </a:cubicBezTo>
                    <a:cubicBezTo>
                      <a:pt x="52" y="107"/>
                      <a:pt x="56" y="107"/>
                      <a:pt x="60" y="106"/>
                    </a:cubicBezTo>
                    <a:cubicBezTo>
                      <a:pt x="65" y="94"/>
                      <a:pt x="65" y="94"/>
                      <a:pt x="65" y="94"/>
                    </a:cubicBezTo>
                    <a:cubicBezTo>
                      <a:pt x="66" y="93"/>
                      <a:pt x="68" y="93"/>
                      <a:pt x="70" y="92"/>
                    </a:cubicBezTo>
                    <a:cubicBezTo>
                      <a:pt x="72" y="91"/>
                      <a:pt x="73" y="90"/>
                      <a:pt x="75" y="89"/>
                    </a:cubicBezTo>
                    <a:cubicBezTo>
                      <a:pt x="87" y="95"/>
                      <a:pt x="87" y="95"/>
                      <a:pt x="87" y="95"/>
                    </a:cubicBezTo>
                    <a:cubicBezTo>
                      <a:pt x="90" y="92"/>
                      <a:pt x="93" y="89"/>
                      <a:pt x="96" y="86"/>
                    </a:cubicBezTo>
                    <a:close/>
                    <a:moveTo>
                      <a:pt x="53" y="71"/>
                    </a:moveTo>
                    <a:cubicBezTo>
                      <a:pt x="44" y="71"/>
                      <a:pt x="36" y="63"/>
                      <a:pt x="36" y="53"/>
                    </a:cubicBezTo>
                    <a:cubicBezTo>
                      <a:pt x="36" y="44"/>
                      <a:pt x="44" y="36"/>
                      <a:pt x="53" y="36"/>
                    </a:cubicBezTo>
                    <a:cubicBezTo>
                      <a:pt x="63" y="36"/>
                      <a:pt x="71" y="44"/>
                      <a:pt x="71" y="53"/>
                    </a:cubicBezTo>
                    <a:cubicBezTo>
                      <a:pt x="71" y="63"/>
                      <a:pt x="63" y="71"/>
                      <a:pt x="53" y="71"/>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chemeClr val="bg1"/>
                  </a:solidFill>
                  <a:effectLst/>
                  <a:uLnTx/>
                  <a:uFillTx/>
                  <a:latin typeface="Oracle Sans" panose="020B0503020204020204" pitchFamily="34" charset="0"/>
                  <a:cs typeface="Oracle Sans" panose="020B0503020204020204" pitchFamily="34" charset="0"/>
                </a:endParaRPr>
              </a:p>
            </p:txBody>
          </p:sp>
        </p:grpSp>
        <p:sp>
          <p:nvSpPr>
            <p:cNvPr id="25" name="TextBox 24"/>
            <p:cNvSpPr txBox="1"/>
            <p:nvPr/>
          </p:nvSpPr>
          <p:spPr>
            <a:xfrm>
              <a:off x="10548688" y="1334277"/>
              <a:ext cx="1346928" cy="505241"/>
            </a:xfrm>
            <a:prstGeom prst="rect">
              <a:avLst/>
            </a:prstGeom>
            <a:noFill/>
            <a:ln w="12700">
              <a:noFill/>
              <a:prstDash val="sysDash"/>
            </a:ln>
          </p:spPr>
          <p:txBody>
            <a:bodyPr wrap="none" lIns="121824" tIns="121824" rIns="121824" bIns="121824" rtlCol="0" anchor="ctr">
              <a:noAutofit/>
            </a:bodyPr>
            <a:lstStyle/>
            <a:p>
              <a:pPr marL="0" marR="0" lvl="0" indent="0" defTabSz="913897" eaLnBrk="1" fontAlgn="auto" latinLnBrk="0" hangingPunct="1">
                <a:lnSpc>
                  <a:spcPct val="90000"/>
                </a:lnSpc>
                <a:spcBef>
                  <a:spcPts val="800"/>
                </a:spcBef>
                <a:spcAft>
                  <a:spcPts val="0"/>
                </a:spcAft>
                <a:buClrTx/>
                <a:buSzTx/>
                <a:buFontTx/>
                <a:buNone/>
                <a:tabLst/>
                <a:defRPr/>
              </a:pPr>
              <a:r>
                <a:rPr kumimoji="0" lang="en-GB" sz="1600" b="0"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Ampla</a:t>
              </a:r>
              <a:r>
                <a:rPr kumimoji="0" lang="en-GB" sz="1600"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rPr>
                <a:t/>
              </a:r>
              <a:br>
                <a:rPr kumimoji="0" lang="en-GB" sz="1600"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rPr>
              </a:br>
              <a:r>
                <a:rPr kumimoji="0" lang="en-GB" sz="1600" b="0"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transformação</a:t>
              </a:r>
              <a:endParaRPr kumimoji="0" lang="en-GB" sz="1600" b="0"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endParaRPr>
            </a:p>
          </p:txBody>
        </p:sp>
      </p:grpSp>
      <p:sp>
        <p:nvSpPr>
          <p:cNvPr id="37" name="TextBox 36"/>
          <p:cNvSpPr txBox="1"/>
          <p:nvPr/>
        </p:nvSpPr>
        <p:spPr>
          <a:xfrm>
            <a:off x="6276126" y="5989261"/>
            <a:ext cx="2663146" cy="509964"/>
          </a:xfrm>
          <a:prstGeom prst="rect">
            <a:avLst/>
          </a:prstGeom>
          <a:noFill/>
          <a:ln w="12700">
            <a:noFill/>
            <a:prstDash val="sysDash"/>
          </a:ln>
        </p:spPr>
        <p:txBody>
          <a:bodyPr wrap="none" lIns="121824" tIns="121824" rIns="121824" bIns="121824" rtlCol="0">
            <a:noAutofit/>
          </a:bodyPr>
          <a:lstStyle/>
          <a:p>
            <a:pPr marL="0" marR="0" lvl="0" indent="0" algn="ctr" defTabSz="913897" eaLnBrk="1" fontAlgn="auto" latinLnBrk="0" hangingPunct="1">
              <a:lnSpc>
                <a:spcPct val="90000"/>
              </a:lnSpc>
              <a:spcBef>
                <a:spcPts val="800"/>
              </a:spcBef>
              <a:spcAft>
                <a:spcPts val="0"/>
              </a:spcAft>
              <a:buClrTx/>
              <a:buSzTx/>
              <a:buFontTx/>
              <a:buNone/>
              <a:tabLst/>
              <a:defRPr/>
            </a:pPr>
            <a:r>
              <a:rPr kumimoji="0" lang="en-US" sz="1999"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rPr>
              <a:t>Valor de </a:t>
            </a:r>
            <a:r>
              <a:rPr kumimoji="0" lang="en-US" sz="1999" i="0" u="none" strike="noStrike" kern="0" cap="none" spc="0" normalizeH="0" baseline="0" noProof="0" dirty="0" err="1">
                <a:ln>
                  <a:noFill/>
                </a:ln>
                <a:solidFill>
                  <a:schemeClr val="bg1"/>
                </a:solidFill>
                <a:effectLst/>
                <a:uLnTx/>
                <a:uFillTx/>
                <a:latin typeface="Oracle Sans" panose="020B0503020204020204" pitchFamily="34" charset="0"/>
                <a:cs typeface="Oracle Sans" panose="020B0503020204020204" pitchFamily="34" charset="0"/>
              </a:rPr>
              <a:t>Negócio</a:t>
            </a:r>
            <a:endParaRPr kumimoji="0" lang="en-US" sz="1999" i="0" u="none" strike="noStrike" kern="0" cap="none" spc="0" normalizeH="0" baseline="0" noProof="0" dirty="0">
              <a:ln>
                <a:noFill/>
              </a:ln>
              <a:solidFill>
                <a:schemeClr val="bg1"/>
              </a:solidFill>
              <a:effectLst/>
              <a:uLnTx/>
              <a:uFillTx/>
              <a:latin typeface="Oracle Sans" panose="020B0503020204020204" pitchFamily="34" charset="0"/>
              <a:cs typeface="Oracle Sans" panose="020B0503020204020204" pitchFamily="34" charset="0"/>
            </a:endParaRPr>
          </a:p>
        </p:txBody>
      </p:sp>
      <p:sp>
        <p:nvSpPr>
          <p:cNvPr id="39" name="TextBox 38"/>
          <p:cNvSpPr txBox="1"/>
          <p:nvPr/>
        </p:nvSpPr>
        <p:spPr>
          <a:xfrm>
            <a:off x="831850" y="938621"/>
            <a:ext cx="2270173" cy="1200329"/>
          </a:xfrm>
          <a:prstGeom prst="rect">
            <a:avLst/>
          </a:prstGeom>
          <a:noFill/>
        </p:spPr>
        <p:txBody>
          <a:bodyPr wrap="none" rtlCol="0">
            <a:spAutoFit/>
          </a:bodyPr>
          <a:lstStyle/>
          <a:p>
            <a:r>
              <a:rPr lang="pt-BR" sz="3600" dirty="0" smtClean="0">
                <a:solidFill>
                  <a:schemeClr val="bg1"/>
                </a:solidFill>
                <a:latin typeface="Oracle Sans" panose="020B0503020204020204" pitchFamily="34" charset="0"/>
                <a:cs typeface="Oracle Sans" panose="020B0503020204020204" pitchFamily="34" charset="0"/>
              </a:rPr>
              <a:t>Estratégia</a:t>
            </a:r>
          </a:p>
          <a:p>
            <a:r>
              <a:rPr lang="pt-BR" sz="3600" dirty="0" smtClean="0">
                <a:solidFill>
                  <a:schemeClr val="bg1"/>
                </a:solidFill>
                <a:latin typeface="Oracle Sans" panose="020B0503020204020204" pitchFamily="34" charset="0"/>
                <a:cs typeface="Oracle Sans" panose="020B0503020204020204" pitchFamily="34" charset="0"/>
              </a:rPr>
              <a:t>de Dados</a:t>
            </a:r>
            <a:endParaRPr lang="en-US" sz="3600" dirty="0">
              <a:solidFill>
                <a:schemeClr val="bg1"/>
              </a:solidFill>
              <a:latin typeface="Oracle Sans" panose="020B0503020204020204" pitchFamily="34" charset="0"/>
              <a:cs typeface="Oracle Sans" panose="020B0503020204020204" pitchFamily="34" charset="0"/>
            </a:endParaRPr>
          </a:p>
        </p:txBody>
      </p:sp>
      <p:sp>
        <p:nvSpPr>
          <p:cNvPr id="40" name="Rectangle 39"/>
          <p:cNvSpPr/>
          <p:nvPr/>
        </p:nvSpPr>
        <p:spPr>
          <a:xfrm>
            <a:off x="7010522" y="293691"/>
            <a:ext cx="4860000" cy="830997"/>
          </a:xfrm>
          <a:prstGeom prst="rect">
            <a:avLst/>
          </a:prstGeom>
          <a:solidFill>
            <a:srgbClr val="FFC000"/>
          </a:solidFill>
        </p:spPr>
        <p:txBody>
          <a:bodyPr wrap="square">
            <a:spAutoFit/>
          </a:bodyPr>
          <a:lstStyle/>
          <a:p>
            <a:r>
              <a:rPr lang="en-US" sz="1600" b="1" dirty="0" smtClean="0">
                <a:solidFill>
                  <a:srgbClr val="FF0000"/>
                </a:solidFill>
                <a:latin typeface="Oracle Sans" panose="020B0503020204020204" pitchFamily="34" charset="0"/>
                <a:cs typeface="Oracle Sans" panose="020B0503020204020204" pitchFamily="34" charset="0"/>
              </a:rPr>
              <a:t>Remover </a:t>
            </a:r>
            <a:r>
              <a:rPr lang="en-US" sz="1600" b="1" dirty="0" err="1" smtClean="0">
                <a:solidFill>
                  <a:srgbClr val="FF0000"/>
                </a:solidFill>
                <a:latin typeface="Oracle Sans" panose="020B0503020204020204" pitchFamily="34" charset="0"/>
                <a:cs typeface="Oracle Sans" panose="020B0503020204020204" pitchFamily="34" charset="0"/>
              </a:rPr>
              <a:t>esta</a:t>
            </a:r>
            <a:r>
              <a:rPr lang="en-US" sz="1600" b="1" dirty="0" smtClean="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etiqueta</a:t>
            </a:r>
            <a:r>
              <a:rPr lang="en-US" sz="1600" b="1" dirty="0" smtClean="0">
                <a:solidFill>
                  <a:srgbClr val="FF0000"/>
                </a:solidFill>
                <a:latin typeface="Oracle Sans" panose="020B0503020204020204" pitchFamily="34" charset="0"/>
                <a:cs typeface="Oracle Sans" panose="020B0503020204020204" pitchFamily="34" charset="0"/>
              </a:rPr>
              <a:t> antes da </a:t>
            </a:r>
            <a:r>
              <a:rPr lang="en-US" sz="1600" b="1" dirty="0" err="1" smtClean="0">
                <a:solidFill>
                  <a:srgbClr val="FF0000"/>
                </a:solidFill>
                <a:latin typeface="Oracle Sans" panose="020B0503020204020204" pitchFamily="34" charset="0"/>
                <a:cs typeface="Oracle Sans" panose="020B0503020204020204" pitchFamily="34" charset="0"/>
              </a:rPr>
              <a:t>apresentação</a:t>
            </a:r>
            <a:r>
              <a:rPr lang="en-US" sz="1600" b="1" dirty="0" smtClean="0">
                <a:solidFill>
                  <a:srgbClr val="FF0000"/>
                </a:solidFill>
                <a:latin typeface="Oracle Sans" panose="020B0503020204020204" pitchFamily="34" charset="0"/>
                <a:cs typeface="Oracle Sans" panose="020B0503020204020204" pitchFamily="34" charset="0"/>
              </a:rPr>
              <a:t> :D</a:t>
            </a:r>
          </a:p>
          <a:p>
            <a:endParaRPr lang="pt-BR" sz="1600" b="1" dirty="0">
              <a:solidFill>
                <a:srgbClr val="FF0000"/>
              </a:solidFill>
              <a:latin typeface="Oracle Sans" panose="020B0503020204020204" pitchFamily="34" charset="0"/>
              <a:cs typeface="Oracle Sans" panose="020B0503020204020204" pitchFamily="34" charset="0"/>
            </a:endParaRPr>
          </a:p>
          <a:p>
            <a:r>
              <a:rPr lang="pt-BR" sz="1600" b="1" dirty="0" smtClean="0">
                <a:solidFill>
                  <a:srgbClr val="FF0000"/>
                </a:solidFill>
                <a:latin typeface="Oracle Sans" panose="020B0503020204020204" pitchFamily="34" charset="0"/>
                <a:cs typeface="Oracle Sans" panose="020B0503020204020204" pitchFamily="34" charset="0"/>
              </a:rPr>
              <a:t>Exemplo de uso de gráfico</a:t>
            </a:r>
            <a:endParaRPr lang="en-US" sz="1600" b="1" dirty="0">
              <a:solidFill>
                <a:srgbClr val="FF0000"/>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2582011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3000" contrast="-3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grpSp>
        <p:nvGrpSpPr>
          <p:cNvPr id="5" name="Group 4"/>
          <p:cNvGrpSpPr/>
          <p:nvPr/>
        </p:nvGrpSpPr>
        <p:grpSpPr>
          <a:xfrm>
            <a:off x="5816082" y="3365052"/>
            <a:ext cx="3015084" cy="2743549"/>
            <a:chOff x="6625707" y="3593652"/>
            <a:chExt cx="3015084" cy="2743549"/>
          </a:xfrm>
        </p:grpSpPr>
        <p:grpSp>
          <p:nvGrpSpPr>
            <p:cNvPr id="6" name="Group 5">
              <a:extLst>
                <a:ext uri="{FF2B5EF4-FFF2-40B4-BE49-F238E27FC236}">
                  <a16:creationId xmlns:a16="http://schemas.microsoft.com/office/drawing/2014/main" id="{396F2927-B050-B849-86DC-F39CBF5B8A67}"/>
                </a:ext>
              </a:extLst>
            </p:cNvPr>
            <p:cNvGrpSpPr/>
            <p:nvPr/>
          </p:nvGrpSpPr>
          <p:grpSpPr>
            <a:xfrm>
              <a:off x="6625707" y="3593652"/>
              <a:ext cx="3015084" cy="2010057"/>
              <a:chOff x="8017275" y="1364567"/>
              <a:chExt cx="2444567" cy="1629712"/>
            </a:xfrm>
          </p:grpSpPr>
          <p:graphicFrame>
            <p:nvGraphicFramePr>
              <p:cNvPr id="8" name="Chart 7">
                <a:extLst>
                  <a:ext uri="{FF2B5EF4-FFF2-40B4-BE49-F238E27FC236}">
                    <a16:creationId xmlns:a16="http://schemas.microsoft.com/office/drawing/2014/main" id="{7849D049-670E-2E48-A1E9-F00D4C0BD506}"/>
                  </a:ext>
                </a:extLst>
              </p:cNvPr>
              <p:cNvGraphicFramePr/>
              <p:nvPr>
                <p:extLst/>
              </p:nvPr>
            </p:nvGraphicFramePr>
            <p:xfrm>
              <a:off x="8017275" y="1364567"/>
              <a:ext cx="2444567" cy="1629712"/>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a:extLst>
                  <a:ext uri="{FF2B5EF4-FFF2-40B4-BE49-F238E27FC236}">
                    <a16:creationId xmlns:a16="http://schemas.microsoft.com/office/drawing/2014/main" id="{172E6285-7E3D-714B-9DF4-E609668E4244}"/>
                  </a:ext>
                </a:extLst>
              </p:cNvPr>
              <p:cNvSpPr/>
              <p:nvPr/>
            </p:nvSpPr>
            <p:spPr>
              <a:xfrm>
                <a:off x="8035112" y="1985949"/>
                <a:ext cx="1639427" cy="324401"/>
              </a:xfrm>
              <a:prstGeom prst="rect">
                <a:avLst/>
              </a:prstGeom>
              <a:noFill/>
            </p:spPr>
            <p:txBody>
              <a:bodyPr wrap="square" rIns="32400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pt-BR" sz="2000" b="1"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60</a:t>
                </a:r>
                <a:r>
                  <a:rPr kumimoji="0" lang="pt-BR" sz="1400" b="1"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 </a:t>
                </a:r>
              </a:p>
            </p:txBody>
          </p:sp>
        </p:grpSp>
        <p:sp>
          <p:nvSpPr>
            <p:cNvPr id="7" name="Rectangle 6"/>
            <p:cNvSpPr/>
            <p:nvPr/>
          </p:nvSpPr>
          <p:spPr>
            <a:xfrm>
              <a:off x="7278394" y="5506204"/>
              <a:ext cx="1770044"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Muito </a:t>
              </a:r>
              <a:r>
                <a:rPr kumimoji="0" lang="pt-BR" sz="1600" b="0" i="0" u="none" strike="noStrike" kern="0" cap="none" spc="0" normalizeH="0" baseline="0" noProof="0" dirty="0" smtClean="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complexo </a:t>
              </a:r>
              <a:r>
                <a:rPr kumimoji="0" lang="pt-BR" sz="160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de gerenciar</a:t>
              </a:r>
            </a:p>
          </p:txBody>
        </p:sp>
      </p:grpSp>
      <p:grpSp>
        <p:nvGrpSpPr>
          <p:cNvPr id="10" name="Group 9"/>
          <p:cNvGrpSpPr/>
          <p:nvPr/>
        </p:nvGrpSpPr>
        <p:grpSpPr>
          <a:xfrm>
            <a:off x="8393075" y="745765"/>
            <a:ext cx="3015084" cy="2565223"/>
            <a:chOff x="9202700" y="974365"/>
            <a:chExt cx="3015084" cy="2565223"/>
          </a:xfrm>
        </p:grpSpPr>
        <p:grpSp>
          <p:nvGrpSpPr>
            <p:cNvPr id="11" name="Group 10">
              <a:extLst>
                <a:ext uri="{FF2B5EF4-FFF2-40B4-BE49-F238E27FC236}">
                  <a16:creationId xmlns:a16="http://schemas.microsoft.com/office/drawing/2014/main" id="{2C2D28E7-4675-914D-8D95-13771AD1FD89}"/>
                </a:ext>
              </a:extLst>
            </p:cNvPr>
            <p:cNvGrpSpPr/>
            <p:nvPr/>
          </p:nvGrpSpPr>
          <p:grpSpPr>
            <a:xfrm>
              <a:off x="9202700" y="974365"/>
              <a:ext cx="3015084" cy="2010057"/>
              <a:chOff x="8017275" y="1364567"/>
              <a:chExt cx="2444567" cy="1629712"/>
            </a:xfrm>
          </p:grpSpPr>
          <p:graphicFrame>
            <p:nvGraphicFramePr>
              <p:cNvPr id="13" name="Chart 12">
                <a:extLst>
                  <a:ext uri="{FF2B5EF4-FFF2-40B4-BE49-F238E27FC236}">
                    <a16:creationId xmlns:a16="http://schemas.microsoft.com/office/drawing/2014/main" id="{E1A04833-5A3D-C44A-8AAC-E0AF7600CB00}"/>
                  </a:ext>
                </a:extLst>
              </p:cNvPr>
              <p:cNvGraphicFramePr/>
              <p:nvPr>
                <p:extLst/>
              </p:nvPr>
            </p:nvGraphicFramePr>
            <p:xfrm>
              <a:off x="8017275" y="1364567"/>
              <a:ext cx="2444567" cy="1629712"/>
            </p:xfrm>
            <a:graphic>
              <a:graphicData uri="http://schemas.openxmlformats.org/drawingml/2006/chart">
                <c:chart xmlns:c="http://schemas.openxmlformats.org/drawingml/2006/chart" xmlns:r="http://schemas.openxmlformats.org/officeDocument/2006/relationships" r:id="rId5"/>
              </a:graphicData>
            </a:graphic>
          </p:graphicFrame>
          <p:sp>
            <p:nvSpPr>
              <p:cNvPr id="14" name="Rectangle 13">
                <a:extLst>
                  <a:ext uri="{FF2B5EF4-FFF2-40B4-BE49-F238E27FC236}">
                    <a16:creationId xmlns:a16="http://schemas.microsoft.com/office/drawing/2014/main" id="{67A69393-C288-1447-9BFD-1EC96D9CA7A9}"/>
                  </a:ext>
                </a:extLst>
              </p:cNvPr>
              <p:cNvSpPr/>
              <p:nvPr/>
            </p:nvSpPr>
            <p:spPr>
              <a:xfrm>
                <a:off x="9019467" y="2035562"/>
                <a:ext cx="678803" cy="499077"/>
              </a:xfrm>
              <a:prstGeom prst="rect">
                <a:avLst/>
              </a:prstGeom>
              <a:noFill/>
            </p:spPr>
            <p:txBody>
              <a:bodyPr wrap="square" rIns="324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2000" b="1"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38</a:t>
                </a:r>
                <a:r>
                  <a:rPr kumimoji="0" lang="pt-BR" sz="1400" b="1"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 </a:t>
                </a:r>
              </a:p>
            </p:txBody>
          </p:sp>
        </p:grpSp>
        <p:sp>
          <p:nvSpPr>
            <p:cNvPr id="12" name="Rectangle 11"/>
            <p:cNvSpPr/>
            <p:nvPr/>
          </p:nvSpPr>
          <p:spPr>
            <a:xfrm>
              <a:off x="9265918" y="2954813"/>
              <a:ext cx="2726926"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Aquisição inicial e custos contínuos com </a:t>
              </a:r>
              <a:r>
                <a:rPr kumimoji="0" lang="pt-BR" sz="1600" b="0" i="0" u="none" strike="noStrike" kern="0" cap="none" spc="0" normalizeH="0" baseline="0" noProof="0" dirty="0" err="1" smtClean="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anutenção</a:t>
              </a:r>
              <a:endParaRPr kumimoji="0" lang="pt-BR" sz="160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endParaRPr>
            </a:p>
          </p:txBody>
        </p:sp>
      </p:grpSp>
      <p:grpSp>
        <p:nvGrpSpPr>
          <p:cNvPr id="15" name="Group 14"/>
          <p:cNvGrpSpPr/>
          <p:nvPr/>
        </p:nvGrpSpPr>
        <p:grpSpPr>
          <a:xfrm>
            <a:off x="5637580" y="745765"/>
            <a:ext cx="3258320" cy="2566618"/>
            <a:chOff x="6447205" y="974365"/>
            <a:chExt cx="3258320" cy="2566618"/>
          </a:xfrm>
        </p:grpSpPr>
        <p:grpSp>
          <p:nvGrpSpPr>
            <p:cNvPr id="16" name="Group 15">
              <a:extLst>
                <a:ext uri="{FF2B5EF4-FFF2-40B4-BE49-F238E27FC236}">
                  <a16:creationId xmlns:a16="http://schemas.microsoft.com/office/drawing/2014/main" id="{D6E189D4-E3F3-F541-ABA9-4C44C3C8D776}"/>
                </a:ext>
              </a:extLst>
            </p:cNvPr>
            <p:cNvGrpSpPr/>
            <p:nvPr/>
          </p:nvGrpSpPr>
          <p:grpSpPr>
            <a:xfrm>
              <a:off x="6585559" y="974365"/>
              <a:ext cx="3015085" cy="2010057"/>
              <a:chOff x="8017275" y="1364567"/>
              <a:chExt cx="2444567" cy="1629712"/>
            </a:xfrm>
          </p:grpSpPr>
          <p:graphicFrame>
            <p:nvGraphicFramePr>
              <p:cNvPr id="18" name="Chart 17">
                <a:extLst>
                  <a:ext uri="{FF2B5EF4-FFF2-40B4-BE49-F238E27FC236}">
                    <a16:creationId xmlns:a16="http://schemas.microsoft.com/office/drawing/2014/main" id="{F52AEEE9-46CC-E041-B548-CD0EA1DC0F32}"/>
                  </a:ext>
                </a:extLst>
              </p:cNvPr>
              <p:cNvGraphicFramePr/>
              <p:nvPr>
                <p:extLst/>
              </p:nvPr>
            </p:nvGraphicFramePr>
            <p:xfrm>
              <a:off x="8017275" y="1364567"/>
              <a:ext cx="2444567" cy="1629712"/>
            </p:xfrm>
            <a:graphic>
              <a:graphicData uri="http://schemas.openxmlformats.org/drawingml/2006/chart">
                <c:chart xmlns:c="http://schemas.openxmlformats.org/drawingml/2006/chart" xmlns:r="http://schemas.openxmlformats.org/officeDocument/2006/relationships" r:id="rId6"/>
              </a:graphicData>
            </a:graphic>
          </p:graphicFrame>
          <p:sp>
            <p:nvSpPr>
              <p:cNvPr id="19" name="Rectangle 18">
                <a:extLst>
                  <a:ext uri="{FF2B5EF4-FFF2-40B4-BE49-F238E27FC236}">
                    <a16:creationId xmlns:a16="http://schemas.microsoft.com/office/drawing/2014/main" id="{FB27BE1F-A073-E14E-8BC6-7BAC080695C9}"/>
                  </a:ext>
                </a:extLst>
              </p:cNvPr>
              <p:cNvSpPr/>
              <p:nvPr/>
            </p:nvSpPr>
            <p:spPr>
              <a:xfrm>
                <a:off x="8985617" y="1971339"/>
                <a:ext cx="695733" cy="499077"/>
              </a:xfrm>
              <a:prstGeom prst="rect">
                <a:avLst/>
              </a:prstGeom>
              <a:noFill/>
            </p:spPr>
            <p:txBody>
              <a:bodyPr wrap="square" rIns="324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2000" b="1"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95</a:t>
                </a:r>
                <a:r>
                  <a:rPr kumimoji="0" lang="pt-BR" sz="1400" b="1"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 </a:t>
                </a:r>
              </a:p>
            </p:txBody>
          </p:sp>
        </p:grpSp>
        <p:sp>
          <p:nvSpPr>
            <p:cNvPr id="17" name="Rectangle 16"/>
            <p:cNvSpPr/>
            <p:nvPr/>
          </p:nvSpPr>
          <p:spPr>
            <a:xfrm>
              <a:off x="6447205" y="2956208"/>
              <a:ext cx="3258320"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Requer </a:t>
              </a:r>
              <a:r>
                <a:rPr kumimoji="0" lang="pt-BR" sz="1600" b="0" i="0" u="none" strike="noStrike" kern="0" cap="none" spc="0" normalizeH="0" baseline="0" noProof="0" dirty="0" smtClean="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extenso</a:t>
              </a:r>
              <a:br>
                <a:rPr kumimoji="0" lang="pt-BR" sz="1600" b="0" i="0" u="none" strike="noStrike" kern="0" cap="none" spc="0" normalizeH="0" baseline="0" noProof="0" dirty="0" smtClean="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br>
              <a:r>
                <a:rPr kumimoji="0" lang="pt-BR" sz="1600" b="0" i="0" u="none" strike="noStrike" kern="0" cap="none" spc="0" normalizeH="0" baseline="0" noProof="0" dirty="0" smtClean="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envolvimento </a:t>
              </a:r>
              <a:r>
                <a:rPr kumimoji="0" lang="pt-BR" sz="160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manual</a:t>
              </a:r>
            </a:p>
          </p:txBody>
        </p:sp>
      </p:grpSp>
      <p:grpSp>
        <p:nvGrpSpPr>
          <p:cNvPr id="20" name="Group 19"/>
          <p:cNvGrpSpPr/>
          <p:nvPr/>
        </p:nvGrpSpPr>
        <p:grpSpPr>
          <a:xfrm>
            <a:off x="1083169" y="3365052"/>
            <a:ext cx="10332924" cy="2971716"/>
            <a:chOff x="1892794" y="3593652"/>
            <a:chExt cx="10332924" cy="2971716"/>
          </a:xfrm>
        </p:grpSpPr>
        <p:sp>
          <p:nvSpPr>
            <p:cNvPr id="21" name="Rectangle 20">
              <a:extLst>
                <a:ext uri="{FF2B5EF4-FFF2-40B4-BE49-F238E27FC236}">
                  <a16:creationId xmlns:a16="http://schemas.microsoft.com/office/drawing/2014/main" id="{E1173204-3C6E-4CC7-8994-270097C23BEF}"/>
                </a:ext>
              </a:extLst>
            </p:cNvPr>
            <p:cNvSpPr/>
            <p:nvPr/>
          </p:nvSpPr>
          <p:spPr>
            <a:xfrm>
              <a:off x="1892794" y="6072925"/>
              <a:ext cx="9650191" cy="492443"/>
            </a:xfrm>
            <a:prstGeom prst="rect">
              <a:avLst/>
            </a:prstGeom>
          </p:spPr>
          <p:txBody>
            <a:bodyPr wrap="square">
              <a:spAutoFit/>
            </a:bodyPr>
            <a:lstStyle/>
            <a:p>
              <a:pPr marL="0" marR="0" lvl="0" indent="0" algn="r" defTabSz="914400" eaLnBrk="1" fontAlgn="auto" latinLnBrk="0" hangingPunct="1">
                <a:lnSpc>
                  <a:spcPct val="100000"/>
                </a:lnSpc>
                <a:spcBef>
                  <a:spcPts val="600"/>
                </a:spcBef>
                <a:spcAft>
                  <a:spcPts val="0"/>
                </a:spcAft>
                <a:buClrTx/>
                <a:buSzTx/>
                <a:buFontTx/>
                <a:buNone/>
                <a:tabLst/>
                <a:defRPr/>
              </a:pPr>
              <a:r>
                <a:rPr kumimoji="0" lang="pt-BR" sz="105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Fonte: Dimensional </a:t>
              </a:r>
              <a:r>
                <a:rPr kumimoji="0" lang="pt-BR" sz="1050" b="0" i="0" u="none" strike="noStrike" kern="0" cap="none" spc="0" normalizeH="0" baseline="0" noProof="0" dirty="0" err="1">
                  <a:ln>
                    <a:noFill/>
                  </a:ln>
                  <a:solidFill>
                    <a:srgbClr val="FFFFFF"/>
                  </a:solidFill>
                  <a:effectLst/>
                  <a:uLnTx/>
                  <a:uFillTx/>
                  <a:latin typeface="Oracle Sans" panose="020B0503020204020204" pitchFamily="34" charset="0"/>
                  <a:cs typeface="Oracle Sans" panose="020B0503020204020204" pitchFamily="34" charset="0"/>
                </a:rPr>
                <a:t>Research</a:t>
              </a:r>
              <a:r>
                <a:rPr kumimoji="0" lang="pt-BR" sz="105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 – The </a:t>
              </a:r>
              <a:r>
                <a:rPr kumimoji="0" lang="pt-BR" sz="1050" b="0" i="0" u="none" strike="noStrike" kern="0" cap="none" spc="0" normalizeH="0" baseline="0" noProof="0" dirty="0" err="1">
                  <a:ln>
                    <a:noFill/>
                  </a:ln>
                  <a:solidFill>
                    <a:srgbClr val="FFFFFF"/>
                  </a:solidFill>
                  <a:effectLst/>
                  <a:uLnTx/>
                  <a:uFillTx/>
                  <a:latin typeface="Oracle Sans" panose="020B0503020204020204" pitchFamily="34" charset="0"/>
                  <a:cs typeface="Oracle Sans" panose="020B0503020204020204" pitchFamily="34" charset="0"/>
                </a:rPr>
                <a:t>State</a:t>
              </a:r>
              <a:r>
                <a:rPr kumimoji="0" lang="pt-BR" sz="105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 </a:t>
              </a:r>
              <a:r>
                <a:rPr kumimoji="0" lang="pt-BR" sz="1050" b="0" i="0" u="none" strike="noStrike" kern="0" cap="none" spc="0" normalizeH="0" baseline="0" noProof="0" dirty="0" err="1">
                  <a:ln>
                    <a:noFill/>
                  </a:ln>
                  <a:solidFill>
                    <a:srgbClr val="FFFFFF"/>
                  </a:solidFill>
                  <a:effectLst/>
                  <a:uLnTx/>
                  <a:uFillTx/>
                  <a:latin typeface="Oracle Sans" panose="020B0503020204020204" pitchFamily="34" charset="0"/>
                  <a:cs typeface="Oracle Sans" panose="020B0503020204020204" pitchFamily="34" charset="0"/>
                </a:rPr>
                <a:t>of</a:t>
              </a:r>
              <a:r>
                <a:rPr kumimoji="0" lang="pt-BR" sz="105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 </a:t>
              </a:r>
              <a:r>
                <a:rPr kumimoji="0" lang="pt-BR" sz="1050" b="0" i="0" u="none" strike="noStrike" kern="0" cap="none" spc="0" normalizeH="0" baseline="0" noProof="0" dirty="0" err="1">
                  <a:ln>
                    <a:noFill/>
                  </a:ln>
                  <a:solidFill>
                    <a:srgbClr val="FFFFFF"/>
                  </a:solidFill>
                  <a:effectLst/>
                  <a:uLnTx/>
                  <a:uFillTx/>
                  <a:latin typeface="Oracle Sans" panose="020B0503020204020204" pitchFamily="34" charset="0"/>
                  <a:cs typeface="Oracle Sans" panose="020B0503020204020204" pitchFamily="34" charset="0"/>
                </a:rPr>
                <a:t>the</a:t>
              </a:r>
              <a:r>
                <a:rPr kumimoji="0" lang="pt-BR" sz="105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 Data </a:t>
              </a:r>
              <a:r>
                <a:rPr kumimoji="0" lang="pt-BR" sz="1050" b="0" i="0" u="none" strike="noStrike" kern="0" cap="none" spc="0" normalizeH="0" baseline="0" noProof="0" dirty="0" err="1">
                  <a:ln>
                    <a:noFill/>
                  </a:ln>
                  <a:solidFill>
                    <a:srgbClr val="FFFFFF"/>
                  </a:solidFill>
                  <a:effectLst/>
                  <a:uLnTx/>
                  <a:uFillTx/>
                  <a:latin typeface="Oracle Sans" panose="020B0503020204020204" pitchFamily="34" charset="0"/>
                  <a:cs typeface="Oracle Sans" panose="020B0503020204020204" pitchFamily="34" charset="0"/>
                </a:rPr>
                <a:t>Warehouse</a:t>
              </a:r>
              <a:endParaRPr kumimoji="0" lang="pt-BR" sz="105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endParaRPr>
            </a:p>
            <a:p>
              <a:pPr marL="0" marR="0" lvl="0" indent="0" algn="r" defTabSz="914400" eaLnBrk="1" fontAlgn="auto" latinLnBrk="0" hangingPunct="1">
                <a:lnSpc>
                  <a:spcPct val="100000"/>
                </a:lnSpc>
                <a:spcBef>
                  <a:spcPts val="600"/>
                </a:spcBef>
                <a:spcAft>
                  <a:spcPts val="0"/>
                </a:spcAft>
                <a:buClrTx/>
                <a:buSzTx/>
                <a:buFontTx/>
                <a:buNone/>
                <a:tabLst/>
                <a:defRPr/>
              </a:pPr>
              <a:endParaRPr kumimoji="0" lang="pt-BR" sz="105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endParaRPr>
            </a:p>
          </p:txBody>
        </p:sp>
        <p:grpSp>
          <p:nvGrpSpPr>
            <p:cNvPr id="22" name="Group 21"/>
            <p:cNvGrpSpPr/>
            <p:nvPr/>
          </p:nvGrpSpPr>
          <p:grpSpPr>
            <a:xfrm>
              <a:off x="9210633" y="3593652"/>
              <a:ext cx="3015085" cy="2497327"/>
              <a:chOff x="9210633" y="3593652"/>
              <a:chExt cx="3015085" cy="2497327"/>
            </a:xfrm>
          </p:grpSpPr>
          <p:grpSp>
            <p:nvGrpSpPr>
              <p:cNvPr id="23" name="Group 22">
                <a:extLst>
                  <a:ext uri="{FF2B5EF4-FFF2-40B4-BE49-F238E27FC236}">
                    <a16:creationId xmlns:a16="http://schemas.microsoft.com/office/drawing/2014/main" id="{96BC20CC-8833-AE44-9683-12761081FA71}"/>
                  </a:ext>
                </a:extLst>
              </p:cNvPr>
              <p:cNvGrpSpPr/>
              <p:nvPr/>
            </p:nvGrpSpPr>
            <p:grpSpPr>
              <a:xfrm>
                <a:off x="9210633" y="3593652"/>
                <a:ext cx="3015085" cy="2010057"/>
                <a:chOff x="8017275" y="1364567"/>
                <a:chExt cx="2444567" cy="1629712"/>
              </a:xfrm>
            </p:grpSpPr>
            <p:graphicFrame>
              <p:nvGraphicFramePr>
                <p:cNvPr id="25" name="Chart 24">
                  <a:extLst>
                    <a:ext uri="{FF2B5EF4-FFF2-40B4-BE49-F238E27FC236}">
                      <a16:creationId xmlns:a16="http://schemas.microsoft.com/office/drawing/2014/main" id="{72523106-BAE5-7440-BB6A-52D37D66809D}"/>
                    </a:ext>
                  </a:extLst>
                </p:cNvPr>
                <p:cNvGraphicFramePr/>
                <p:nvPr>
                  <p:extLst/>
                </p:nvPr>
              </p:nvGraphicFramePr>
              <p:xfrm>
                <a:off x="8017275" y="1364567"/>
                <a:ext cx="2444567" cy="1629712"/>
              </p:xfrm>
              <a:graphic>
                <a:graphicData uri="http://schemas.openxmlformats.org/drawingml/2006/chart">
                  <c:chart xmlns:c="http://schemas.openxmlformats.org/drawingml/2006/chart" xmlns:r="http://schemas.openxmlformats.org/officeDocument/2006/relationships" r:id="rId7"/>
                </a:graphicData>
              </a:graphic>
            </p:graphicFrame>
            <p:sp>
              <p:nvSpPr>
                <p:cNvPr id="26" name="Rectangle 25">
                  <a:extLst>
                    <a:ext uri="{FF2B5EF4-FFF2-40B4-BE49-F238E27FC236}">
                      <a16:creationId xmlns:a16="http://schemas.microsoft.com/office/drawing/2014/main" id="{9B3AE902-6F0C-DD4B-B325-9AC4E73D2859}"/>
                    </a:ext>
                  </a:extLst>
                </p:cNvPr>
                <p:cNvSpPr/>
                <p:nvPr/>
              </p:nvSpPr>
              <p:spPr>
                <a:xfrm>
                  <a:off x="8995244" y="1985949"/>
                  <a:ext cx="731987" cy="324401"/>
                </a:xfrm>
                <a:prstGeom prst="rect">
                  <a:avLst/>
                </a:prstGeom>
                <a:noFill/>
              </p:spPr>
              <p:txBody>
                <a:bodyPr wrap="square" rIns="324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2000" b="1"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33</a:t>
                  </a:r>
                  <a:r>
                    <a:rPr kumimoji="0" lang="pt-BR" sz="1400" b="1"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 </a:t>
                  </a:r>
                </a:p>
              </p:txBody>
            </p:sp>
          </p:grpSp>
          <p:sp>
            <p:nvSpPr>
              <p:cNvPr id="24" name="Rectangle 23"/>
              <p:cNvSpPr/>
              <p:nvPr/>
            </p:nvSpPr>
            <p:spPr>
              <a:xfrm>
                <a:off x="9794619" y="5506204"/>
                <a:ext cx="1964559"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Lento e demorado </a:t>
                </a:r>
                <a:r>
                  <a:rPr kumimoji="0" lang="pl-PL" sz="1600" b="0"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
                </a:r>
                <a:br>
                  <a:rPr kumimoji="0" lang="pl-PL" sz="1600" b="0"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br>
                <a:r>
                  <a:rPr kumimoji="0" lang="pt-BR" sz="1600" b="0"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sym typeface="Wingdings" pitchFamily="2" charset="2"/>
                  </a:rPr>
                  <a:t>de implementar</a:t>
                </a:r>
              </a:p>
            </p:txBody>
          </p:sp>
        </p:grpSp>
      </p:grpSp>
      <p:grpSp>
        <p:nvGrpSpPr>
          <p:cNvPr id="27" name="Group 26"/>
          <p:cNvGrpSpPr/>
          <p:nvPr/>
        </p:nvGrpSpPr>
        <p:grpSpPr>
          <a:xfrm>
            <a:off x="736226" y="4051665"/>
            <a:ext cx="4766279" cy="648000"/>
            <a:chOff x="326651" y="4108815"/>
            <a:chExt cx="4766279" cy="648000"/>
          </a:xfrm>
        </p:grpSpPr>
        <p:sp>
          <p:nvSpPr>
            <p:cNvPr id="28" name="Rectangle 27">
              <a:extLst>
                <a:ext uri="{FF2B5EF4-FFF2-40B4-BE49-F238E27FC236}">
                  <a16:creationId xmlns:a16="http://schemas.microsoft.com/office/drawing/2014/main" id="{528C9178-0140-BD4A-8851-CE8A1BCF41B7}"/>
                </a:ext>
              </a:extLst>
            </p:cNvPr>
            <p:cNvSpPr/>
            <p:nvPr/>
          </p:nvSpPr>
          <p:spPr bwMode="gray">
            <a:xfrm>
              <a:off x="326651" y="4108815"/>
              <a:ext cx="4766279" cy="648000"/>
            </a:xfrm>
            <a:prstGeom prst="rect">
              <a:avLst/>
            </a:prstGeom>
            <a:noFill/>
            <a:ln w="15875" cap="flat" cmpd="sng" algn="ctr">
              <a:noFill/>
              <a:prstDash val="solid"/>
              <a:miter lim="800000"/>
            </a:ln>
            <a:effectLst/>
          </p:spPr>
          <p:txBody>
            <a:bodyPr rot="0" spcFirstLastPara="0" vertOverflow="overflow" horzOverflow="overflow" vert="horz" wrap="square" lIns="11160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Complexo e caro</a:t>
              </a:r>
            </a:p>
          </p:txBody>
        </p:sp>
        <p:grpSp>
          <p:nvGrpSpPr>
            <p:cNvPr id="29" name="Group 28">
              <a:extLst>
                <a:ext uri="{FF2B5EF4-FFF2-40B4-BE49-F238E27FC236}">
                  <a16:creationId xmlns:a16="http://schemas.microsoft.com/office/drawing/2014/main" id="{F65F369C-A650-6049-8EB1-909E29268AA5}"/>
                </a:ext>
              </a:extLst>
            </p:cNvPr>
            <p:cNvGrpSpPr/>
            <p:nvPr/>
          </p:nvGrpSpPr>
          <p:grpSpPr>
            <a:xfrm>
              <a:off x="578643" y="4231245"/>
              <a:ext cx="558467" cy="403139"/>
              <a:chOff x="5879060" y="8160163"/>
              <a:chExt cx="558467" cy="403139"/>
            </a:xfrm>
            <a:noFill/>
          </p:grpSpPr>
          <p:sp>
            <p:nvSpPr>
              <p:cNvPr id="30" name="Freeform 4">
                <a:extLst>
                  <a:ext uri="{FF2B5EF4-FFF2-40B4-BE49-F238E27FC236}">
                    <a16:creationId xmlns:a16="http://schemas.microsoft.com/office/drawing/2014/main" id="{7C2E016D-F11D-E844-8D71-8AE4782E3DEF}"/>
                  </a:ext>
                </a:extLst>
              </p:cNvPr>
              <p:cNvSpPr>
                <a:spLocks noChangeAspect="1" noChangeArrowheads="1"/>
              </p:cNvSpPr>
              <p:nvPr/>
            </p:nvSpPr>
            <p:spPr bwMode="auto">
              <a:xfrm>
                <a:off x="5879060" y="8160163"/>
                <a:ext cx="380647" cy="380647"/>
              </a:xfrm>
              <a:custGeom>
                <a:avLst/>
                <a:gdLst>
                  <a:gd name="T0" fmla="*/ 1482 w 2964"/>
                  <a:gd name="T1" fmla="*/ 0 h 2964"/>
                  <a:gd name="T2" fmla="*/ 1482 w 2964"/>
                  <a:gd name="T3" fmla="*/ 0 h 2964"/>
                  <a:gd name="T4" fmla="*/ 0 w 2964"/>
                  <a:gd name="T5" fmla="*/ 1482 h 2964"/>
                  <a:gd name="T6" fmla="*/ 1482 w 2964"/>
                  <a:gd name="T7" fmla="*/ 2963 h 2964"/>
                  <a:gd name="T8" fmla="*/ 2963 w 2964"/>
                  <a:gd name="T9" fmla="*/ 1482 h 2964"/>
                  <a:gd name="T10" fmla="*/ 1482 w 2964"/>
                  <a:gd name="T11" fmla="*/ 0 h 2964"/>
                  <a:gd name="T12" fmla="*/ 1620 w 2964"/>
                  <a:gd name="T13" fmla="*/ 2245 h 2964"/>
                  <a:gd name="T14" fmla="*/ 1620 w 2964"/>
                  <a:gd name="T15" fmla="*/ 2245 h 2964"/>
                  <a:gd name="T16" fmla="*/ 1620 w 2964"/>
                  <a:gd name="T17" fmla="*/ 2453 h 2964"/>
                  <a:gd name="T18" fmla="*/ 1573 w 2964"/>
                  <a:gd name="T19" fmla="*/ 2500 h 2964"/>
                  <a:gd name="T20" fmla="*/ 1389 w 2964"/>
                  <a:gd name="T21" fmla="*/ 2500 h 2964"/>
                  <a:gd name="T22" fmla="*/ 1343 w 2964"/>
                  <a:gd name="T23" fmla="*/ 2453 h 2964"/>
                  <a:gd name="T24" fmla="*/ 1343 w 2964"/>
                  <a:gd name="T25" fmla="*/ 2245 h 2964"/>
                  <a:gd name="T26" fmla="*/ 938 w 2964"/>
                  <a:gd name="T27" fmla="*/ 2048 h 2964"/>
                  <a:gd name="T28" fmla="*/ 938 w 2964"/>
                  <a:gd name="T29" fmla="*/ 1967 h 2964"/>
                  <a:gd name="T30" fmla="*/ 1054 w 2964"/>
                  <a:gd name="T31" fmla="*/ 1840 h 2964"/>
                  <a:gd name="T32" fmla="*/ 1135 w 2964"/>
                  <a:gd name="T33" fmla="*/ 1840 h 2964"/>
                  <a:gd name="T34" fmla="*/ 1459 w 2964"/>
                  <a:gd name="T35" fmla="*/ 1990 h 2964"/>
                  <a:gd name="T36" fmla="*/ 1724 w 2964"/>
                  <a:gd name="T37" fmla="*/ 1793 h 2964"/>
                  <a:gd name="T38" fmla="*/ 1366 w 2964"/>
                  <a:gd name="T39" fmla="*/ 1550 h 2964"/>
                  <a:gd name="T40" fmla="*/ 996 w 2964"/>
                  <a:gd name="T41" fmla="*/ 1135 h 2964"/>
                  <a:gd name="T42" fmla="*/ 1343 w 2964"/>
                  <a:gd name="T43" fmla="*/ 718 h 2964"/>
                  <a:gd name="T44" fmla="*/ 1343 w 2964"/>
                  <a:gd name="T45" fmla="*/ 509 h 2964"/>
                  <a:gd name="T46" fmla="*/ 1389 w 2964"/>
                  <a:gd name="T47" fmla="*/ 463 h 2964"/>
                  <a:gd name="T48" fmla="*/ 1573 w 2964"/>
                  <a:gd name="T49" fmla="*/ 463 h 2964"/>
                  <a:gd name="T50" fmla="*/ 1620 w 2964"/>
                  <a:gd name="T51" fmla="*/ 509 h 2964"/>
                  <a:gd name="T52" fmla="*/ 1620 w 2964"/>
                  <a:gd name="T53" fmla="*/ 706 h 2964"/>
                  <a:gd name="T54" fmla="*/ 1955 w 2964"/>
                  <a:gd name="T55" fmla="*/ 845 h 2964"/>
                  <a:gd name="T56" fmla="*/ 1967 w 2964"/>
                  <a:gd name="T57" fmla="*/ 926 h 2964"/>
                  <a:gd name="T58" fmla="*/ 1851 w 2964"/>
                  <a:gd name="T59" fmla="*/ 1054 h 2964"/>
                  <a:gd name="T60" fmla="*/ 1782 w 2964"/>
                  <a:gd name="T61" fmla="*/ 1065 h 2964"/>
                  <a:gd name="T62" fmla="*/ 1492 w 2964"/>
                  <a:gd name="T63" fmla="*/ 961 h 2964"/>
                  <a:gd name="T64" fmla="*/ 1308 w 2964"/>
                  <a:gd name="T65" fmla="*/ 1123 h 2964"/>
                  <a:gd name="T66" fmla="*/ 1655 w 2964"/>
                  <a:gd name="T67" fmla="*/ 1331 h 2964"/>
                  <a:gd name="T68" fmla="*/ 2048 w 2964"/>
                  <a:gd name="T69" fmla="*/ 1782 h 2964"/>
                  <a:gd name="T70" fmla="*/ 1620 w 2964"/>
                  <a:gd name="T71" fmla="*/ 224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2964">
                    <a:moveTo>
                      <a:pt x="1482" y="0"/>
                    </a:moveTo>
                    <a:lnTo>
                      <a:pt x="1482" y="0"/>
                    </a:lnTo>
                    <a:cubicBezTo>
                      <a:pt x="660" y="0"/>
                      <a:pt x="0" y="660"/>
                      <a:pt x="0" y="1482"/>
                    </a:cubicBezTo>
                    <a:cubicBezTo>
                      <a:pt x="0" y="2303"/>
                      <a:pt x="660" y="2963"/>
                      <a:pt x="1482" y="2963"/>
                    </a:cubicBezTo>
                    <a:cubicBezTo>
                      <a:pt x="2303" y="2963"/>
                      <a:pt x="2963" y="2303"/>
                      <a:pt x="2963" y="1482"/>
                    </a:cubicBezTo>
                    <a:cubicBezTo>
                      <a:pt x="2963" y="660"/>
                      <a:pt x="2303" y="0"/>
                      <a:pt x="1482" y="0"/>
                    </a:cubicBezTo>
                    <a:close/>
                    <a:moveTo>
                      <a:pt x="1620" y="2245"/>
                    </a:moveTo>
                    <a:lnTo>
                      <a:pt x="1620" y="2245"/>
                    </a:lnTo>
                    <a:cubicBezTo>
                      <a:pt x="1620" y="2453"/>
                      <a:pt x="1620" y="2453"/>
                      <a:pt x="1620" y="2453"/>
                    </a:cubicBezTo>
                    <a:cubicBezTo>
                      <a:pt x="1620" y="2477"/>
                      <a:pt x="1597" y="2500"/>
                      <a:pt x="1573" y="2500"/>
                    </a:cubicBezTo>
                    <a:cubicBezTo>
                      <a:pt x="1389" y="2500"/>
                      <a:pt x="1389" y="2500"/>
                      <a:pt x="1389" y="2500"/>
                    </a:cubicBezTo>
                    <a:cubicBezTo>
                      <a:pt x="1366" y="2500"/>
                      <a:pt x="1343" y="2477"/>
                      <a:pt x="1343" y="2453"/>
                    </a:cubicBezTo>
                    <a:cubicBezTo>
                      <a:pt x="1343" y="2245"/>
                      <a:pt x="1343" y="2245"/>
                      <a:pt x="1343" y="2245"/>
                    </a:cubicBezTo>
                    <a:cubicBezTo>
                      <a:pt x="1192" y="2222"/>
                      <a:pt x="1054" y="2152"/>
                      <a:pt x="938" y="2048"/>
                    </a:cubicBezTo>
                    <a:cubicBezTo>
                      <a:pt x="915" y="2025"/>
                      <a:pt x="915" y="1990"/>
                      <a:pt x="938" y="1967"/>
                    </a:cubicBezTo>
                    <a:cubicBezTo>
                      <a:pt x="1054" y="1840"/>
                      <a:pt x="1054" y="1840"/>
                      <a:pt x="1054" y="1840"/>
                    </a:cubicBezTo>
                    <a:cubicBezTo>
                      <a:pt x="1077" y="1828"/>
                      <a:pt x="1111" y="1828"/>
                      <a:pt x="1135" y="1840"/>
                    </a:cubicBezTo>
                    <a:cubicBezTo>
                      <a:pt x="1215" y="1921"/>
                      <a:pt x="1320" y="1990"/>
                      <a:pt x="1459" y="1990"/>
                    </a:cubicBezTo>
                    <a:cubicBezTo>
                      <a:pt x="1620" y="1990"/>
                      <a:pt x="1724" y="1921"/>
                      <a:pt x="1724" y="1793"/>
                    </a:cubicBezTo>
                    <a:cubicBezTo>
                      <a:pt x="1724" y="1655"/>
                      <a:pt x="1539" y="1620"/>
                      <a:pt x="1366" y="1550"/>
                    </a:cubicBezTo>
                    <a:cubicBezTo>
                      <a:pt x="1181" y="1482"/>
                      <a:pt x="996" y="1389"/>
                      <a:pt x="996" y="1135"/>
                    </a:cubicBezTo>
                    <a:cubicBezTo>
                      <a:pt x="996" y="903"/>
                      <a:pt x="1146" y="764"/>
                      <a:pt x="1343" y="718"/>
                    </a:cubicBezTo>
                    <a:cubicBezTo>
                      <a:pt x="1343" y="509"/>
                      <a:pt x="1343" y="509"/>
                      <a:pt x="1343" y="509"/>
                    </a:cubicBezTo>
                    <a:cubicBezTo>
                      <a:pt x="1343" y="486"/>
                      <a:pt x="1366" y="463"/>
                      <a:pt x="1389" y="463"/>
                    </a:cubicBezTo>
                    <a:cubicBezTo>
                      <a:pt x="1573" y="463"/>
                      <a:pt x="1573" y="463"/>
                      <a:pt x="1573" y="463"/>
                    </a:cubicBezTo>
                    <a:cubicBezTo>
                      <a:pt x="1597" y="463"/>
                      <a:pt x="1620" y="486"/>
                      <a:pt x="1620" y="509"/>
                    </a:cubicBezTo>
                    <a:cubicBezTo>
                      <a:pt x="1620" y="706"/>
                      <a:pt x="1620" y="706"/>
                      <a:pt x="1620" y="706"/>
                    </a:cubicBezTo>
                    <a:cubicBezTo>
                      <a:pt x="1736" y="729"/>
                      <a:pt x="1840" y="776"/>
                      <a:pt x="1955" y="845"/>
                    </a:cubicBezTo>
                    <a:cubicBezTo>
                      <a:pt x="1979" y="857"/>
                      <a:pt x="1990" y="903"/>
                      <a:pt x="1967" y="926"/>
                    </a:cubicBezTo>
                    <a:cubicBezTo>
                      <a:pt x="1851" y="1054"/>
                      <a:pt x="1851" y="1054"/>
                      <a:pt x="1851" y="1054"/>
                    </a:cubicBezTo>
                    <a:cubicBezTo>
                      <a:pt x="1840" y="1077"/>
                      <a:pt x="1805" y="1088"/>
                      <a:pt x="1782" y="1065"/>
                    </a:cubicBezTo>
                    <a:cubicBezTo>
                      <a:pt x="1701" y="1007"/>
                      <a:pt x="1608" y="961"/>
                      <a:pt x="1492" y="961"/>
                    </a:cubicBezTo>
                    <a:cubicBezTo>
                      <a:pt x="1401" y="961"/>
                      <a:pt x="1308" y="1019"/>
                      <a:pt x="1308" y="1123"/>
                    </a:cubicBezTo>
                    <a:cubicBezTo>
                      <a:pt x="1308" y="1227"/>
                      <a:pt x="1482" y="1274"/>
                      <a:pt x="1655" y="1331"/>
                    </a:cubicBezTo>
                    <a:cubicBezTo>
                      <a:pt x="1840" y="1413"/>
                      <a:pt x="2048" y="1516"/>
                      <a:pt x="2048" y="1782"/>
                    </a:cubicBezTo>
                    <a:cubicBezTo>
                      <a:pt x="2048" y="2048"/>
                      <a:pt x="1851" y="2199"/>
                      <a:pt x="1620" y="2245"/>
                    </a:cubicBezTo>
                    <a:close/>
                  </a:path>
                </a:pathLst>
              </a:custGeom>
              <a:solidFill>
                <a:srgbClr val="FFFFFF"/>
              </a:solidFill>
              <a:ln w="15875" cap="flat" cmpd="sng" algn="ctr">
                <a:noFill/>
                <a:prstDash val="solid"/>
                <a:miter lim="800000"/>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rot="0" spcFirstLastPara="0" vertOverflow="overflow" horzOverflow="overflow" vert="horz" wrap="square" lIns="11160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007395">
                      <a:lumMod val="75000"/>
                    </a:srgbClr>
                  </a:solidFill>
                  <a:effectLst/>
                  <a:uLnTx/>
                  <a:uFillTx/>
                  <a:latin typeface="Oracle Sans" panose="020B0503020204020204" pitchFamily="34" charset="0"/>
                  <a:cs typeface="Oracle Sans" panose="020B0503020204020204" pitchFamily="34" charset="0"/>
                </a:endParaRPr>
              </a:p>
            </p:txBody>
          </p:sp>
          <p:sp>
            <p:nvSpPr>
              <p:cNvPr id="31" name="Freeform 4">
                <a:extLst>
                  <a:ext uri="{FF2B5EF4-FFF2-40B4-BE49-F238E27FC236}">
                    <a16:creationId xmlns:a16="http://schemas.microsoft.com/office/drawing/2014/main" id="{60B10C08-757B-5745-A96E-A7F412990253}"/>
                  </a:ext>
                </a:extLst>
              </p:cNvPr>
              <p:cNvSpPr>
                <a:spLocks noChangeAspect="1" noChangeArrowheads="1"/>
              </p:cNvSpPr>
              <p:nvPr/>
            </p:nvSpPr>
            <p:spPr bwMode="auto">
              <a:xfrm>
                <a:off x="6209280" y="8335055"/>
                <a:ext cx="228247" cy="228247"/>
              </a:xfrm>
              <a:custGeom>
                <a:avLst/>
                <a:gdLst>
                  <a:gd name="T0" fmla="*/ 1482 w 2964"/>
                  <a:gd name="T1" fmla="*/ 0 h 2964"/>
                  <a:gd name="T2" fmla="*/ 1482 w 2964"/>
                  <a:gd name="T3" fmla="*/ 0 h 2964"/>
                  <a:gd name="T4" fmla="*/ 0 w 2964"/>
                  <a:gd name="T5" fmla="*/ 1482 h 2964"/>
                  <a:gd name="T6" fmla="*/ 1482 w 2964"/>
                  <a:gd name="T7" fmla="*/ 2963 h 2964"/>
                  <a:gd name="T8" fmla="*/ 2963 w 2964"/>
                  <a:gd name="T9" fmla="*/ 1482 h 2964"/>
                  <a:gd name="T10" fmla="*/ 1482 w 2964"/>
                  <a:gd name="T11" fmla="*/ 0 h 2964"/>
                  <a:gd name="T12" fmla="*/ 1620 w 2964"/>
                  <a:gd name="T13" fmla="*/ 2245 h 2964"/>
                  <a:gd name="T14" fmla="*/ 1620 w 2964"/>
                  <a:gd name="T15" fmla="*/ 2245 h 2964"/>
                  <a:gd name="T16" fmla="*/ 1620 w 2964"/>
                  <a:gd name="T17" fmla="*/ 2453 h 2964"/>
                  <a:gd name="T18" fmla="*/ 1573 w 2964"/>
                  <a:gd name="T19" fmla="*/ 2500 h 2964"/>
                  <a:gd name="T20" fmla="*/ 1389 w 2964"/>
                  <a:gd name="T21" fmla="*/ 2500 h 2964"/>
                  <a:gd name="T22" fmla="*/ 1343 w 2964"/>
                  <a:gd name="T23" fmla="*/ 2453 h 2964"/>
                  <a:gd name="T24" fmla="*/ 1343 w 2964"/>
                  <a:gd name="T25" fmla="*/ 2245 h 2964"/>
                  <a:gd name="T26" fmla="*/ 938 w 2964"/>
                  <a:gd name="T27" fmla="*/ 2048 h 2964"/>
                  <a:gd name="T28" fmla="*/ 938 w 2964"/>
                  <a:gd name="T29" fmla="*/ 1967 h 2964"/>
                  <a:gd name="T30" fmla="*/ 1054 w 2964"/>
                  <a:gd name="T31" fmla="*/ 1840 h 2964"/>
                  <a:gd name="T32" fmla="*/ 1135 w 2964"/>
                  <a:gd name="T33" fmla="*/ 1840 h 2964"/>
                  <a:gd name="T34" fmla="*/ 1459 w 2964"/>
                  <a:gd name="T35" fmla="*/ 1990 h 2964"/>
                  <a:gd name="T36" fmla="*/ 1724 w 2964"/>
                  <a:gd name="T37" fmla="*/ 1793 h 2964"/>
                  <a:gd name="T38" fmla="*/ 1366 w 2964"/>
                  <a:gd name="T39" fmla="*/ 1550 h 2964"/>
                  <a:gd name="T40" fmla="*/ 996 w 2964"/>
                  <a:gd name="T41" fmla="*/ 1135 h 2964"/>
                  <a:gd name="T42" fmla="*/ 1343 w 2964"/>
                  <a:gd name="T43" fmla="*/ 718 h 2964"/>
                  <a:gd name="T44" fmla="*/ 1343 w 2964"/>
                  <a:gd name="T45" fmla="*/ 509 h 2964"/>
                  <a:gd name="T46" fmla="*/ 1389 w 2964"/>
                  <a:gd name="T47" fmla="*/ 463 h 2964"/>
                  <a:gd name="T48" fmla="*/ 1573 w 2964"/>
                  <a:gd name="T49" fmla="*/ 463 h 2964"/>
                  <a:gd name="T50" fmla="*/ 1620 w 2964"/>
                  <a:gd name="T51" fmla="*/ 509 h 2964"/>
                  <a:gd name="T52" fmla="*/ 1620 w 2964"/>
                  <a:gd name="T53" fmla="*/ 706 h 2964"/>
                  <a:gd name="T54" fmla="*/ 1955 w 2964"/>
                  <a:gd name="T55" fmla="*/ 845 h 2964"/>
                  <a:gd name="T56" fmla="*/ 1967 w 2964"/>
                  <a:gd name="T57" fmla="*/ 926 h 2964"/>
                  <a:gd name="T58" fmla="*/ 1851 w 2964"/>
                  <a:gd name="T59" fmla="*/ 1054 h 2964"/>
                  <a:gd name="T60" fmla="*/ 1782 w 2964"/>
                  <a:gd name="T61" fmla="*/ 1065 h 2964"/>
                  <a:gd name="T62" fmla="*/ 1492 w 2964"/>
                  <a:gd name="T63" fmla="*/ 961 h 2964"/>
                  <a:gd name="T64" fmla="*/ 1308 w 2964"/>
                  <a:gd name="T65" fmla="*/ 1123 h 2964"/>
                  <a:gd name="T66" fmla="*/ 1655 w 2964"/>
                  <a:gd name="T67" fmla="*/ 1331 h 2964"/>
                  <a:gd name="T68" fmla="*/ 2048 w 2964"/>
                  <a:gd name="T69" fmla="*/ 1782 h 2964"/>
                  <a:gd name="T70" fmla="*/ 1620 w 2964"/>
                  <a:gd name="T71" fmla="*/ 224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2964">
                    <a:moveTo>
                      <a:pt x="1482" y="0"/>
                    </a:moveTo>
                    <a:lnTo>
                      <a:pt x="1482" y="0"/>
                    </a:lnTo>
                    <a:cubicBezTo>
                      <a:pt x="660" y="0"/>
                      <a:pt x="0" y="660"/>
                      <a:pt x="0" y="1482"/>
                    </a:cubicBezTo>
                    <a:cubicBezTo>
                      <a:pt x="0" y="2303"/>
                      <a:pt x="660" y="2963"/>
                      <a:pt x="1482" y="2963"/>
                    </a:cubicBezTo>
                    <a:cubicBezTo>
                      <a:pt x="2303" y="2963"/>
                      <a:pt x="2963" y="2303"/>
                      <a:pt x="2963" y="1482"/>
                    </a:cubicBezTo>
                    <a:cubicBezTo>
                      <a:pt x="2963" y="660"/>
                      <a:pt x="2303" y="0"/>
                      <a:pt x="1482" y="0"/>
                    </a:cubicBezTo>
                    <a:close/>
                    <a:moveTo>
                      <a:pt x="1620" y="2245"/>
                    </a:moveTo>
                    <a:lnTo>
                      <a:pt x="1620" y="2245"/>
                    </a:lnTo>
                    <a:cubicBezTo>
                      <a:pt x="1620" y="2453"/>
                      <a:pt x="1620" y="2453"/>
                      <a:pt x="1620" y="2453"/>
                    </a:cubicBezTo>
                    <a:cubicBezTo>
                      <a:pt x="1620" y="2477"/>
                      <a:pt x="1597" y="2500"/>
                      <a:pt x="1573" y="2500"/>
                    </a:cubicBezTo>
                    <a:cubicBezTo>
                      <a:pt x="1389" y="2500"/>
                      <a:pt x="1389" y="2500"/>
                      <a:pt x="1389" y="2500"/>
                    </a:cubicBezTo>
                    <a:cubicBezTo>
                      <a:pt x="1366" y="2500"/>
                      <a:pt x="1343" y="2477"/>
                      <a:pt x="1343" y="2453"/>
                    </a:cubicBezTo>
                    <a:cubicBezTo>
                      <a:pt x="1343" y="2245"/>
                      <a:pt x="1343" y="2245"/>
                      <a:pt x="1343" y="2245"/>
                    </a:cubicBezTo>
                    <a:cubicBezTo>
                      <a:pt x="1192" y="2222"/>
                      <a:pt x="1054" y="2152"/>
                      <a:pt x="938" y="2048"/>
                    </a:cubicBezTo>
                    <a:cubicBezTo>
                      <a:pt x="915" y="2025"/>
                      <a:pt x="915" y="1990"/>
                      <a:pt x="938" y="1967"/>
                    </a:cubicBezTo>
                    <a:cubicBezTo>
                      <a:pt x="1054" y="1840"/>
                      <a:pt x="1054" y="1840"/>
                      <a:pt x="1054" y="1840"/>
                    </a:cubicBezTo>
                    <a:cubicBezTo>
                      <a:pt x="1077" y="1828"/>
                      <a:pt x="1111" y="1828"/>
                      <a:pt x="1135" y="1840"/>
                    </a:cubicBezTo>
                    <a:cubicBezTo>
                      <a:pt x="1215" y="1921"/>
                      <a:pt x="1320" y="1990"/>
                      <a:pt x="1459" y="1990"/>
                    </a:cubicBezTo>
                    <a:cubicBezTo>
                      <a:pt x="1620" y="1990"/>
                      <a:pt x="1724" y="1921"/>
                      <a:pt x="1724" y="1793"/>
                    </a:cubicBezTo>
                    <a:cubicBezTo>
                      <a:pt x="1724" y="1655"/>
                      <a:pt x="1539" y="1620"/>
                      <a:pt x="1366" y="1550"/>
                    </a:cubicBezTo>
                    <a:cubicBezTo>
                      <a:pt x="1181" y="1482"/>
                      <a:pt x="996" y="1389"/>
                      <a:pt x="996" y="1135"/>
                    </a:cubicBezTo>
                    <a:cubicBezTo>
                      <a:pt x="996" y="903"/>
                      <a:pt x="1146" y="764"/>
                      <a:pt x="1343" y="718"/>
                    </a:cubicBezTo>
                    <a:cubicBezTo>
                      <a:pt x="1343" y="509"/>
                      <a:pt x="1343" y="509"/>
                      <a:pt x="1343" y="509"/>
                    </a:cubicBezTo>
                    <a:cubicBezTo>
                      <a:pt x="1343" y="486"/>
                      <a:pt x="1366" y="463"/>
                      <a:pt x="1389" y="463"/>
                    </a:cubicBezTo>
                    <a:cubicBezTo>
                      <a:pt x="1573" y="463"/>
                      <a:pt x="1573" y="463"/>
                      <a:pt x="1573" y="463"/>
                    </a:cubicBezTo>
                    <a:cubicBezTo>
                      <a:pt x="1597" y="463"/>
                      <a:pt x="1620" y="486"/>
                      <a:pt x="1620" y="509"/>
                    </a:cubicBezTo>
                    <a:cubicBezTo>
                      <a:pt x="1620" y="706"/>
                      <a:pt x="1620" y="706"/>
                      <a:pt x="1620" y="706"/>
                    </a:cubicBezTo>
                    <a:cubicBezTo>
                      <a:pt x="1736" y="729"/>
                      <a:pt x="1840" y="776"/>
                      <a:pt x="1955" y="845"/>
                    </a:cubicBezTo>
                    <a:cubicBezTo>
                      <a:pt x="1979" y="857"/>
                      <a:pt x="1990" y="903"/>
                      <a:pt x="1967" y="926"/>
                    </a:cubicBezTo>
                    <a:cubicBezTo>
                      <a:pt x="1851" y="1054"/>
                      <a:pt x="1851" y="1054"/>
                      <a:pt x="1851" y="1054"/>
                    </a:cubicBezTo>
                    <a:cubicBezTo>
                      <a:pt x="1840" y="1077"/>
                      <a:pt x="1805" y="1088"/>
                      <a:pt x="1782" y="1065"/>
                    </a:cubicBezTo>
                    <a:cubicBezTo>
                      <a:pt x="1701" y="1007"/>
                      <a:pt x="1608" y="961"/>
                      <a:pt x="1492" y="961"/>
                    </a:cubicBezTo>
                    <a:cubicBezTo>
                      <a:pt x="1401" y="961"/>
                      <a:pt x="1308" y="1019"/>
                      <a:pt x="1308" y="1123"/>
                    </a:cubicBezTo>
                    <a:cubicBezTo>
                      <a:pt x="1308" y="1227"/>
                      <a:pt x="1482" y="1274"/>
                      <a:pt x="1655" y="1331"/>
                    </a:cubicBezTo>
                    <a:cubicBezTo>
                      <a:pt x="1840" y="1413"/>
                      <a:pt x="2048" y="1516"/>
                      <a:pt x="2048" y="1782"/>
                    </a:cubicBezTo>
                    <a:cubicBezTo>
                      <a:pt x="2048" y="2048"/>
                      <a:pt x="1851" y="2199"/>
                      <a:pt x="1620" y="2245"/>
                    </a:cubicBezTo>
                    <a:close/>
                  </a:path>
                </a:pathLst>
              </a:custGeom>
              <a:grpFill/>
              <a:ln w="15875" cap="flat" cmpd="sng" algn="ctr">
                <a:noFill/>
                <a:prstDash val="solid"/>
                <a:miter lim="800000"/>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rot="0" spcFirstLastPara="0" vertOverflow="overflow" horzOverflow="overflow" vert="horz" wrap="square" lIns="11160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007395">
                      <a:lumMod val="75000"/>
                    </a:srgbClr>
                  </a:solidFill>
                  <a:effectLst/>
                  <a:uLnTx/>
                  <a:uFillTx/>
                  <a:latin typeface="Oracle Sans" panose="020B0503020204020204" pitchFamily="34" charset="0"/>
                  <a:cs typeface="Oracle Sans" panose="020B0503020204020204" pitchFamily="34" charset="0"/>
                </a:endParaRPr>
              </a:p>
            </p:txBody>
          </p:sp>
        </p:grpSp>
      </p:grpSp>
      <p:grpSp>
        <p:nvGrpSpPr>
          <p:cNvPr id="32" name="Group 31"/>
          <p:cNvGrpSpPr/>
          <p:nvPr/>
        </p:nvGrpSpPr>
        <p:grpSpPr>
          <a:xfrm>
            <a:off x="736226" y="3266096"/>
            <a:ext cx="3846014" cy="648000"/>
            <a:chOff x="346188" y="3323246"/>
            <a:chExt cx="3846014" cy="648000"/>
          </a:xfrm>
        </p:grpSpPr>
        <p:sp>
          <p:nvSpPr>
            <p:cNvPr id="33" name="Rectangle 32">
              <a:extLst>
                <a:ext uri="{FF2B5EF4-FFF2-40B4-BE49-F238E27FC236}">
                  <a16:creationId xmlns:a16="http://schemas.microsoft.com/office/drawing/2014/main" id="{B403EC50-971B-054A-90CF-7085045E41A5}"/>
                </a:ext>
              </a:extLst>
            </p:cNvPr>
            <p:cNvSpPr/>
            <p:nvPr/>
          </p:nvSpPr>
          <p:spPr bwMode="gray">
            <a:xfrm>
              <a:off x="346188" y="3323246"/>
              <a:ext cx="3846014" cy="648000"/>
            </a:xfrm>
            <a:prstGeom prst="rect">
              <a:avLst/>
            </a:prstGeom>
            <a:noFill/>
            <a:ln w="15875" cap="flat" cmpd="sng" algn="ctr">
              <a:noFill/>
              <a:prstDash val="solid"/>
              <a:miter lim="800000"/>
            </a:ln>
            <a:effectLst/>
          </p:spPr>
          <p:txBody>
            <a:bodyPr rot="0" spcFirstLastPara="0" vertOverflow="overflow" horzOverflow="overflow" vert="horz" wrap="square" lIns="11160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Manual</a:t>
              </a:r>
            </a:p>
          </p:txBody>
        </p:sp>
        <p:sp>
          <p:nvSpPr>
            <p:cNvPr id="34" name="Freeform 5"/>
            <p:cNvSpPr>
              <a:spLocks noChangeAspect="1" noChangeArrowheads="1"/>
            </p:cNvSpPr>
            <p:nvPr/>
          </p:nvSpPr>
          <p:spPr bwMode="auto">
            <a:xfrm>
              <a:off x="559476" y="3435043"/>
              <a:ext cx="403452" cy="457201"/>
            </a:xfrm>
            <a:custGeom>
              <a:avLst/>
              <a:gdLst>
                <a:gd name="T0" fmla="*/ 2488 w 2616"/>
                <a:gd name="T1" fmla="*/ 2061 h 2964"/>
                <a:gd name="T2" fmla="*/ 2279 w 2616"/>
                <a:gd name="T3" fmla="*/ 1760 h 2964"/>
                <a:gd name="T4" fmla="*/ 1667 w 2616"/>
                <a:gd name="T5" fmla="*/ 1470 h 2964"/>
                <a:gd name="T6" fmla="*/ 1308 w 2616"/>
                <a:gd name="T7" fmla="*/ 1899 h 2964"/>
                <a:gd name="T8" fmla="*/ 949 w 2616"/>
                <a:gd name="T9" fmla="*/ 1470 h 2964"/>
                <a:gd name="T10" fmla="*/ 335 w 2616"/>
                <a:gd name="T11" fmla="*/ 1760 h 2964"/>
                <a:gd name="T12" fmla="*/ 127 w 2616"/>
                <a:gd name="T13" fmla="*/ 2061 h 2964"/>
                <a:gd name="T14" fmla="*/ 0 w 2616"/>
                <a:gd name="T15" fmla="*/ 2963 h 2964"/>
                <a:gd name="T16" fmla="*/ 2615 w 2616"/>
                <a:gd name="T17" fmla="*/ 2963 h 2964"/>
                <a:gd name="T18" fmla="*/ 2488 w 2616"/>
                <a:gd name="T19" fmla="*/ 2061 h 2964"/>
                <a:gd name="T20" fmla="*/ 845 w 2616"/>
                <a:gd name="T21" fmla="*/ 799 h 2964"/>
                <a:gd name="T22" fmla="*/ 868 w 2616"/>
                <a:gd name="T23" fmla="*/ 938 h 2964"/>
                <a:gd name="T24" fmla="*/ 961 w 2616"/>
                <a:gd name="T25" fmla="*/ 1019 h 2964"/>
                <a:gd name="T26" fmla="*/ 1308 w 2616"/>
                <a:gd name="T27" fmla="*/ 1378 h 2964"/>
                <a:gd name="T28" fmla="*/ 1319 w 2616"/>
                <a:gd name="T29" fmla="*/ 1378 h 2964"/>
                <a:gd name="T30" fmla="*/ 1655 w 2616"/>
                <a:gd name="T31" fmla="*/ 1019 h 2964"/>
                <a:gd name="T32" fmla="*/ 1748 w 2616"/>
                <a:gd name="T33" fmla="*/ 938 h 2964"/>
                <a:gd name="T34" fmla="*/ 1771 w 2616"/>
                <a:gd name="T35" fmla="*/ 799 h 2964"/>
                <a:gd name="T36" fmla="*/ 1725 w 2616"/>
                <a:gd name="T37" fmla="*/ 706 h 2964"/>
                <a:gd name="T38" fmla="*/ 1759 w 2616"/>
                <a:gd name="T39" fmla="*/ 440 h 2964"/>
                <a:gd name="T40" fmla="*/ 1412 w 2616"/>
                <a:gd name="T41" fmla="*/ 93 h 2964"/>
                <a:gd name="T42" fmla="*/ 1343 w 2616"/>
                <a:gd name="T43" fmla="*/ 0 h 2964"/>
                <a:gd name="T44" fmla="*/ 868 w 2616"/>
                <a:gd name="T45" fmla="*/ 417 h 2964"/>
                <a:gd name="T46" fmla="*/ 868 w 2616"/>
                <a:gd name="T47" fmla="*/ 463 h 2964"/>
                <a:gd name="T48" fmla="*/ 891 w 2616"/>
                <a:gd name="T49" fmla="*/ 706 h 2964"/>
                <a:gd name="T50" fmla="*/ 845 w 2616"/>
                <a:gd name="T51" fmla="*/ 799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6" h="2964">
                  <a:moveTo>
                    <a:pt x="2488" y="2061"/>
                  </a:moveTo>
                  <a:cubicBezTo>
                    <a:pt x="2476" y="1933"/>
                    <a:pt x="2395" y="1817"/>
                    <a:pt x="2279" y="1760"/>
                  </a:cubicBezTo>
                  <a:cubicBezTo>
                    <a:pt x="1667" y="1470"/>
                    <a:pt x="1667" y="1470"/>
                    <a:pt x="1667" y="1470"/>
                  </a:cubicBezTo>
                  <a:cubicBezTo>
                    <a:pt x="1667" y="1482"/>
                    <a:pt x="1609" y="1748"/>
                    <a:pt x="1308" y="1899"/>
                  </a:cubicBezTo>
                  <a:cubicBezTo>
                    <a:pt x="1007" y="1748"/>
                    <a:pt x="949" y="1482"/>
                    <a:pt x="949" y="1470"/>
                  </a:cubicBezTo>
                  <a:cubicBezTo>
                    <a:pt x="335" y="1760"/>
                    <a:pt x="335" y="1760"/>
                    <a:pt x="335" y="1760"/>
                  </a:cubicBezTo>
                  <a:cubicBezTo>
                    <a:pt x="220" y="1817"/>
                    <a:pt x="139" y="1933"/>
                    <a:pt x="127" y="2061"/>
                  </a:cubicBezTo>
                  <a:cubicBezTo>
                    <a:pt x="0" y="2963"/>
                    <a:pt x="0" y="2963"/>
                    <a:pt x="0" y="2963"/>
                  </a:cubicBezTo>
                  <a:cubicBezTo>
                    <a:pt x="2615" y="2963"/>
                    <a:pt x="2615" y="2963"/>
                    <a:pt x="2615" y="2963"/>
                  </a:cubicBezTo>
                  <a:lnTo>
                    <a:pt x="2488" y="2061"/>
                  </a:lnTo>
                  <a:close/>
                  <a:moveTo>
                    <a:pt x="845" y="799"/>
                  </a:moveTo>
                  <a:cubicBezTo>
                    <a:pt x="868" y="938"/>
                    <a:pt x="868" y="938"/>
                    <a:pt x="868" y="938"/>
                  </a:cubicBezTo>
                  <a:cubicBezTo>
                    <a:pt x="868" y="984"/>
                    <a:pt x="914" y="1019"/>
                    <a:pt x="961" y="1019"/>
                  </a:cubicBezTo>
                  <a:cubicBezTo>
                    <a:pt x="1007" y="1366"/>
                    <a:pt x="1262" y="1378"/>
                    <a:pt x="1308" y="1378"/>
                  </a:cubicBezTo>
                  <a:cubicBezTo>
                    <a:pt x="1319" y="1378"/>
                    <a:pt x="1319" y="1378"/>
                    <a:pt x="1319" y="1378"/>
                  </a:cubicBezTo>
                  <a:cubicBezTo>
                    <a:pt x="1354" y="1378"/>
                    <a:pt x="1609" y="1366"/>
                    <a:pt x="1655" y="1019"/>
                  </a:cubicBezTo>
                  <a:cubicBezTo>
                    <a:pt x="1702" y="1019"/>
                    <a:pt x="1748" y="984"/>
                    <a:pt x="1748" y="938"/>
                  </a:cubicBezTo>
                  <a:cubicBezTo>
                    <a:pt x="1771" y="799"/>
                    <a:pt x="1771" y="799"/>
                    <a:pt x="1771" y="799"/>
                  </a:cubicBezTo>
                  <a:cubicBezTo>
                    <a:pt x="1782" y="764"/>
                    <a:pt x="1759" y="729"/>
                    <a:pt x="1725" y="706"/>
                  </a:cubicBezTo>
                  <a:cubicBezTo>
                    <a:pt x="1736" y="648"/>
                    <a:pt x="1759" y="544"/>
                    <a:pt x="1759" y="440"/>
                  </a:cubicBezTo>
                  <a:cubicBezTo>
                    <a:pt x="1748" y="278"/>
                    <a:pt x="1609" y="104"/>
                    <a:pt x="1412" y="93"/>
                  </a:cubicBezTo>
                  <a:cubicBezTo>
                    <a:pt x="1343" y="0"/>
                    <a:pt x="1343" y="0"/>
                    <a:pt x="1343" y="0"/>
                  </a:cubicBezTo>
                  <a:cubicBezTo>
                    <a:pt x="856" y="23"/>
                    <a:pt x="868" y="417"/>
                    <a:pt x="868" y="417"/>
                  </a:cubicBezTo>
                  <a:cubicBezTo>
                    <a:pt x="868" y="463"/>
                    <a:pt x="868" y="463"/>
                    <a:pt x="868" y="463"/>
                  </a:cubicBezTo>
                  <a:cubicBezTo>
                    <a:pt x="868" y="556"/>
                    <a:pt x="880" y="648"/>
                    <a:pt x="891" y="706"/>
                  </a:cubicBezTo>
                  <a:cubicBezTo>
                    <a:pt x="856" y="729"/>
                    <a:pt x="845" y="764"/>
                    <a:pt x="845" y="799"/>
                  </a:cubicBezTo>
                  <a:close/>
                </a:path>
              </a:pathLst>
            </a:custGeom>
            <a:solidFill>
              <a:srgbClr val="FF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grpSp>
      <p:grpSp>
        <p:nvGrpSpPr>
          <p:cNvPr id="35" name="Group 34"/>
          <p:cNvGrpSpPr/>
          <p:nvPr/>
        </p:nvGrpSpPr>
        <p:grpSpPr>
          <a:xfrm>
            <a:off x="736226" y="4837234"/>
            <a:ext cx="4032230" cy="648000"/>
            <a:chOff x="346188" y="4894384"/>
            <a:chExt cx="4032230" cy="648000"/>
          </a:xfrm>
        </p:grpSpPr>
        <p:sp>
          <p:nvSpPr>
            <p:cNvPr id="36" name="Rectangle 35">
              <a:extLst>
                <a:ext uri="{FF2B5EF4-FFF2-40B4-BE49-F238E27FC236}">
                  <a16:creationId xmlns:a16="http://schemas.microsoft.com/office/drawing/2014/main" id="{BBB96582-2821-604F-A826-8D2AFA31D5E1}"/>
                </a:ext>
              </a:extLst>
            </p:cNvPr>
            <p:cNvSpPr/>
            <p:nvPr/>
          </p:nvSpPr>
          <p:spPr bwMode="gray">
            <a:xfrm>
              <a:off x="346188" y="4894384"/>
              <a:ext cx="4032230" cy="648000"/>
            </a:xfrm>
            <a:prstGeom prst="rect">
              <a:avLst/>
            </a:prstGeom>
            <a:noFill/>
            <a:ln w="15875" cap="flat" cmpd="sng" algn="ctr">
              <a:noFill/>
              <a:prstDash val="solid"/>
              <a:miter lim="800000"/>
            </a:ln>
            <a:effectLst/>
          </p:spPr>
          <p:txBody>
            <a:bodyPr rot="0" spcFirstLastPara="0" vertOverflow="overflow" horzOverflow="overflow" vert="horz" wrap="square" lIns="11160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pt-BR" sz="2400" b="1"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Lento</a:t>
              </a:r>
            </a:p>
          </p:txBody>
        </p:sp>
        <p:sp>
          <p:nvSpPr>
            <p:cNvPr id="37" name="Freeform 6"/>
            <p:cNvSpPr>
              <a:spLocks noChangeAspect="1" noChangeArrowheads="1"/>
            </p:cNvSpPr>
            <p:nvPr/>
          </p:nvSpPr>
          <p:spPr bwMode="auto">
            <a:xfrm>
              <a:off x="641021" y="4984519"/>
              <a:ext cx="336181" cy="467731"/>
            </a:xfrm>
            <a:custGeom>
              <a:avLst/>
              <a:gdLst>
                <a:gd name="T0" fmla="*/ 590 w 2131"/>
                <a:gd name="T1" fmla="*/ 2592 h 2964"/>
                <a:gd name="T2" fmla="*/ 1574 w 2131"/>
                <a:gd name="T3" fmla="*/ 2523 h 2964"/>
                <a:gd name="T4" fmla="*/ 555 w 2131"/>
                <a:gd name="T5" fmla="*/ 2523 h 2964"/>
                <a:gd name="T6" fmla="*/ 1065 w 2131"/>
                <a:gd name="T7" fmla="*/ 1899 h 2964"/>
                <a:gd name="T8" fmla="*/ 1065 w 2131"/>
                <a:gd name="T9" fmla="*/ 2038 h 2964"/>
                <a:gd name="T10" fmla="*/ 1690 w 2131"/>
                <a:gd name="T11" fmla="*/ 996 h 2964"/>
                <a:gd name="T12" fmla="*/ 1852 w 2131"/>
                <a:gd name="T13" fmla="*/ 278 h 2964"/>
                <a:gd name="T14" fmla="*/ 2037 w 2131"/>
                <a:gd name="T15" fmla="*/ 255 h 2964"/>
                <a:gd name="T16" fmla="*/ 2107 w 2131"/>
                <a:gd name="T17" fmla="*/ 162 h 2964"/>
                <a:gd name="T18" fmla="*/ 2130 w 2131"/>
                <a:gd name="T19" fmla="*/ 0 h 2964"/>
                <a:gd name="T20" fmla="*/ 0 w 2131"/>
                <a:gd name="T21" fmla="*/ 139 h 2964"/>
                <a:gd name="T22" fmla="*/ 92 w 2131"/>
                <a:gd name="T23" fmla="*/ 231 h 2964"/>
                <a:gd name="T24" fmla="*/ 116 w 2131"/>
                <a:gd name="T25" fmla="*/ 278 h 2964"/>
                <a:gd name="T26" fmla="*/ 278 w 2131"/>
                <a:gd name="T27" fmla="*/ 602 h 2964"/>
                <a:gd name="T28" fmla="*/ 857 w 2131"/>
                <a:gd name="T29" fmla="*/ 1413 h 2964"/>
                <a:gd name="T30" fmla="*/ 440 w 2131"/>
                <a:gd name="T31" fmla="*/ 1968 h 2964"/>
                <a:gd name="T32" fmla="*/ 278 w 2131"/>
                <a:gd name="T33" fmla="*/ 2685 h 2964"/>
                <a:gd name="T34" fmla="*/ 92 w 2131"/>
                <a:gd name="T35" fmla="*/ 2708 h 2964"/>
                <a:gd name="T36" fmla="*/ 23 w 2131"/>
                <a:gd name="T37" fmla="*/ 2801 h 2964"/>
                <a:gd name="T38" fmla="*/ 0 w 2131"/>
                <a:gd name="T39" fmla="*/ 2963 h 2964"/>
                <a:gd name="T40" fmla="*/ 2130 w 2131"/>
                <a:gd name="T41" fmla="*/ 2824 h 2964"/>
                <a:gd name="T42" fmla="*/ 2037 w 2131"/>
                <a:gd name="T43" fmla="*/ 2731 h 2964"/>
                <a:gd name="T44" fmla="*/ 2014 w 2131"/>
                <a:gd name="T45" fmla="*/ 2685 h 2964"/>
                <a:gd name="T46" fmla="*/ 1852 w 2131"/>
                <a:gd name="T47" fmla="*/ 2361 h 2964"/>
                <a:gd name="T48" fmla="*/ 1273 w 2131"/>
                <a:gd name="T49" fmla="*/ 1551 h 2964"/>
                <a:gd name="T50" fmla="*/ 1690 w 2131"/>
                <a:gd name="T51" fmla="*/ 996 h 2964"/>
                <a:gd name="T52" fmla="*/ 1586 w 2131"/>
                <a:gd name="T53" fmla="*/ 2061 h 2964"/>
                <a:gd name="T54" fmla="*/ 1713 w 2131"/>
                <a:gd name="T55" fmla="*/ 2685 h 2964"/>
                <a:gd name="T56" fmla="*/ 416 w 2131"/>
                <a:gd name="T57" fmla="*/ 2361 h 2964"/>
                <a:gd name="T58" fmla="*/ 961 w 2131"/>
                <a:gd name="T59" fmla="*/ 1644 h 2964"/>
                <a:gd name="T60" fmla="*/ 544 w 2131"/>
                <a:gd name="T61" fmla="*/ 903 h 2964"/>
                <a:gd name="T62" fmla="*/ 416 w 2131"/>
                <a:gd name="T63" fmla="*/ 278 h 2964"/>
                <a:gd name="T64" fmla="*/ 1713 w 2131"/>
                <a:gd name="T65" fmla="*/ 602 h 2964"/>
                <a:gd name="T66" fmla="*/ 1169 w 2131"/>
                <a:gd name="T67" fmla="*/ 1320 h 2964"/>
                <a:gd name="T68" fmla="*/ 1331 w 2131"/>
                <a:gd name="T69" fmla="*/ 926 h 2964"/>
                <a:gd name="T70" fmla="*/ 764 w 2131"/>
                <a:gd name="T71" fmla="*/ 1007 h 2964"/>
                <a:gd name="T72" fmla="*/ 1111 w 2131"/>
                <a:gd name="T73" fmla="*/ 1262 h 2964"/>
                <a:gd name="T74" fmla="*/ 1331 w 2131"/>
                <a:gd name="T75" fmla="*/ 926 h 2964"/>
                <a:gd name="T76" fmla="*/ 1065 w 2131"/>
                <a:gd name="T77" fmla="*/ 1806 h 2964"/>
                <a:gd name="T78" fmla="*/ 1065 w 2131"/>
                <a:gd name="T79" fmla="*/ 166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31" h="2964">
                  <a:moveTo>
                    <a:pt x="555" y="2523"/>
                  </a:moveTo>
                  <a:cubicBezTo>
                    <a:pt x="532" y="2546"/>
                    <a:pt x="555" y="2592"/>
                    <a:pt x="590" y="2592"/>
                  </a:cubicBezTo>
                  <a:cubicBezTo>
                    <a:pt x="1539" y="2592"/>
                    <a:pt x="1539" y="2592"/>
                    <a:pt x="1539" y="2592"/>
                  </a:cubicBezTo>
                  <a:cubicBezTo>
                    <a:pt x="1574" y="2592"/>
                    <a:pt x="1598" y="2546"/>
                    <a:pt x="1574" y="2523"/>
                  </a:cubicBezTo>
                  <a:cubicBezTo>
                    <a:pt x="1482" y="2384"/>
                    <a:pt x="1273" y="2130"/>
                    <a:pt x="1065" y="2130"/>
                  </a:cubicBezTo>
                  <a:cubicBezTo>
                    <a:pt x="857" y="2130"/>
                    <a:pt x="648" y="2384"/>
                    <a:pt x="555" y="2523"/>
                  </a:cubicBezTo>
                  <a:close/>
                  <a:moveTo>
                    <a:pt x="1134" y="1968"/>
                  </a:moveTo>
                  <a:cubicBezTo>
                    <a:pt x="1134" y="1933"/>
                    <a:pt x="1100" y="1899"/>
                    <a:pt x="1065" y="1899"/>
                  </a:cubicBezTo>
                  <a:cubicBezTo>
                    <a:pt x="1030" y="1899"/>
                    <a:pt x="996" y="1933"/>
                    <a:pt x="996" y="1968"/>
                  </a:cubicBezTo>
                  <a:cubicBezTo>
                    <a:pt x="996" y="2003"/>
                    <a:pt x="1030" y="2038"/>
                    <a:pt x="1065" y="2038"/>
                  </a:cubicBezTo>
                  <a:cubicBezTo>
                    <a:pt x="1100" y="2038"/>
                    <a:pt x="1134" y="2003"/>
                    <a:pt x="1134" y="1968"/>
                  </a:cubicBezTo>
                  <a:close/>
                  <a:moveTo>
                    <a:pt x="1690" y="996"/>
                  </a:moveTo>
                  <a:cubicBezTo>
                    <a:pt x="1794" y="891"/>
                    <a:pt x="1852" y="752"/>
                    <a:pt x="1852" y="602"/>
                  </a:cubicBezTo>
                  <a:cubicBezTo>
                    <a:pt x="1852" y="278"/>
                    <a:pt x="1852" y="278"/>
                    <a:pt x="1852" y="278"/>
                  </a:cubicBezTo>
                  <a:cubicBezTo>
                    <a:pt x="2014" y="278"/>
                    <a:pt x="2014" y="278"/>
                    <a:pt x="2014" y="278"/>
                  </a:cubicBezTo>
                  <a:cubicBezTo>
                    <a:pt x="2026" y="278"/>
                    <a:pt x="2037" y="266"/>
                    <a:pt x="2037" y="255"/>
                  </a:cubicBezTo>
                  <a:cubicBezTo>
                    <a:pt x="2037" y="231"/>
                    <a:pt x="2037" y="231"/>
                    <a:pt x="2037" y="231"/>
                  </a:cubicBezTo>
                  <a:cubicBezTo>
                    <a:pt x="2037" y="197"/>
                    <a:pt x="2072" y="162"/>
                    <a:pt x="2107" y="162"/>
                  </a:cubicBezTo>
                  <a:cubicBezTo>
                    <a:pt x="2118" y="162"/>
                    <a:pt x="2130" y="150"/>
                    <a:pt x="2130" y="139"/>
                  </a:cubicBezTo>
                  <a:cubicBezTo>
                    <a:pt x="2130" y="0"/>
                    <a:pt x="2130" y="0"/>
                    <a:pt x="2130" y="0"/>
                  </a:cubicBezTo>
                  <a:cubicBezTo>
                    <a:pt x="0" y="0"/>
                    <a:pt x="0" y="0"/>
                    <a:pt x="0" y="0"/>
                  </a:cubicBezTo>
                  <a:cubicBezTo>
                    <a:pt x="0" y="139"/>
                    <a:pt x="0" y="139"/>
                    <a:pt x="0" y="139"/>
                  </a:cubicBezTo>
                  <a:cubicBezTo>
                    <a:pt x="0" y="150"/>
                    <a:pt x="11" y="162"/>
                    <a:pt x="23" y="162"/>
                  </a:cubicBezTo>
                  <a:cubicBezTo>
                    <a:pt x="58" y="162"/>
                    <a:pt x="92" y="197"/>
                    <a:pt x="92" y="231"/>
                  </a:cubicBezTo>
                  <a:cubicBezTo>
                    <a:pt x="92" y="255"/>
                    <a:pt x="92" y="255"/>
                    <a:pt x="92" y="255"/>
                  </a:cubicBezTo>
                  <a:cubicBezTo>
                    <a:pt x="92" y="266"/>
                    <a:pt x="104" y="278"/>
                    <a:pt x="116" y="278"/>
                  </a:cubicBezTo>
                  <a:cubicBezTo>
                    <a:pt x="278" y="278"/>
                    <a:pt x="278" y="278"/>
                    <a:pt x="278" y="278"/>
                  </a:cubicBezTo>
                  <a:cubicBezTo>
                    <a:pt x="278" y="602"/>
                    <a:pt x="278" y="602"/>
                    <a:pt x="278" y="602"/>
                  </a:cubicBezTo>
                  <a:cubicBezTo>
                    <a:pt x="278" y="752"/>
                    <a:pt x="335" y="891"/>
                    <a:pt x="440" y="996"/>
                  </a:cubicBezTo>
                  <a:cubicBezTo>
                    <a:pt x="857" y="1413"/>
                    <a:pt x="857" y="1413"/>
                    <a:pt x="857" y="1413"/>
                  </a:cubicBezTo>
                  <a:cubicBezTo>
                    <a:pt x="891" y="1447"/>
                    <a:pt x="891" y="1517"/>
                    <a:pt x="857" y="1551"/>
                  </a:cubicBezTo>
                  <a:cubicBezTo>
                    <a:pt x="440" y="1968"/>
                    <a:pt x="440" y="1968"/>
                    <a:pt x="440" y="1968"/>
                  </a:cubicBezTo>
                  <a:cubicBezTo>
                    <a:pt x="335" y="2072"/>
                    <a:pt x="278" y="2211"/>
                    <a:pt x="278" y="2361"/>
                  </a:cubicBezTo>
                  <a:cubicBezTo>
                    <a:pt x="278" y="2685"/>
                    <a:pt x="278" y="2685"/>
                    <a:pt x="278" y="2685"/>
                  </a:cubicBezTo>
                  <a:cubicBezTo>
                    <a:pt x="116" y="2685"/>
                    <a:pt x="116" y="2685"/>
                    <a:pt x="116" y="2685"/>
                  </a:cubicBezTo>
                  <a:cubicBezTo>
                    <a:pt x="104" y="2685"/>
                    <a:pt x="92" y="2696"/>
                    <a:pt x="92" y="2708"/>
                  </a:cubicBezTo>
                  <a:cubicBezTo>
                    <a:pt x="92" y="2731"/>
                    <a:pt x="92" y="2731"/>
                    <a:pt x="92" y="2731"/>
                  </a:cubicBezTo>
                  <a:cubicBezTo>
                    <a:pt x="92" y="2766"/>
                    <a:pt x="58" y="2801"/>
                    <a:pt x="23" y="2801"/>
                  </a:cubicBezTo>
                  <a:cubicBezTo>
                    <a:pt x="11" y="2801"/>
                    <a:pt x="0" y="2812"/>
                    <a:pt x="0" y="2824"/>
                  </a:cubicBezTo>
                  <a:cubicBezTo>
                    <a:pt x="0" y="2963"/>
                    <a:pt x="0" y="2963"/>
                    <a:pt x="0" y="2963"/>
                  </a:cubicBezTo>
                  <a:cubicBezTo>
                    <a:pt x="2130" y="2963"/>
                    <a:pt x="2130" y="2963"/>
                    <a:pt x="2130" y="2963"/>
                  </a:cubicBezTo>
                  <a:cubicBezTo>
                    <a:pt x="2130" y="2824"/>
                    <a:pt x="2130" y="2824"/>
                    <a:pt x="2130" y="2824"/>
                  </a:cubicBezTo>
                  <a:cubicBezTo>
                    <a:pt x="2130" y="2812"/>
                    <a:pt x="2118" y="2801"/>
                    <a:pt x="2107" y="2801"/>
                  </a:cubicBezTo>
                  <a:cubicBezTo>
                    <a:pt x="2072" y="2801"/>
                    <a:pt x="2037" y="2766"/>
                    <a:pt x="2037" y="2731"/>
                  </a:cubicBezTo>
                  <a:cubicBezTo>
                    <a:pt x="2037" y="2708"/>
                    <a:pt x="2037" y="2708"/>
                    <a:pt x="2037" y="2708"/>
                  </a:cubicBezTo>
                  <a:cubicBezTo>
                    <a:pt x="2037" y="2696"/>
                    <a:pt x="2026" y="2685"/>
                    <a:pt x="2014" y="2685"/>
                  </a:cubicBezTo>
                  <a:cubicBezTo>
                    <a:pt x="1852" y="2685"/>
                    <a:pt x="1852" y="2685"/>
                    <a:pt x="1852" y="2685"/>
                  </a:cubicBezTo>
                  <a:cubicBezTo>
                    <a:pt x="1852" y="2361"/>
                    <a:pt x="1852" y="2361"/>
                    <a:pt x="1852" y="2361"/>
                  </a:cubicBezTo>
                  <a:cubicBezTo>
                    <a:pt x="1852" y="2211"/>
                    <a:pt x="1794" y="2072"/>
                    <a:pt x="1690" y="1968"/>
                  </a:cubicBezTo>
                  <a:cubicBezTo>
                    <a:pt x="1273" y="1551"/>
                    <a:pt x="1273" y="1551"/>
                    <a:pt x="1273" y="1551"/>
                  </a:cubicBezTo>
                  <a:cubicBezTo>
                    <a:pt x="1239" y="1517"/>
                    <a:pt x="1239" y="1447"/>
                    <a:pt x="1273" y="1413"/>
                  </a:cubicBezTo>
                  <a:lnTo>
                    <a:pt x="1690" y="996"/>
                  </a:lnTo>
                  <a:close/>
                  <a:moveTo>
                    <a:pt x="1169" y="1644"/>
                  </a:moveTo>
                  <a:cubicBezTo>
                    <a:pt x="1586" y="2061"/>
                    <a:pt x="1586" y="2061"/>
                    <a:pt x="1586" y="2061"/>
                  </a:cubicBezTo>
                  <a:cubicBezTo>
                    <a:pt x="1667" y="2142"/>
                    <a:pt x="1713" y="2245"/>
                    <a:pt x="1713" y="2361"/>
                  </a:cubicBezTo>
                  <a:cubicBezTo>
                    <a:pt x="1713" y="2685"/>
                    <a:pt x="1713" y="2685"/>
                    <a:pt x="1713" y="2685"/>
                  </a:cubicBezTo>
                  <a:cubicBezTo>
                    <a:pt x="416" y="2685"/>
                    <a:pt x="416" y="2685"/>
                    <a:pt x="416" y="2685"/>
                  </a:cubicBezTo>
                  <a:cubicBezTo>
                    <a:pt x="416" y="2361"/>
                    <a:pt x="416" y="2361"/>
                    <a:pt x="416" y="2361"/>
                  </a:cubicBezTo>
                  <a:cubicBezTo>
                    <a:pt x="416" y="2245"/>
                    <a:pt x="463" y="2142"/>
                    <a:pt x="544" y="2061"/>
                  </a:cubicBezTo>
                  <a:cubicBezTo>
                    <a:pt x="961" y="1644"/>
                    <a:pt x="961" y="1644"/>
                    <a:pt x="961" y="1644"/>
                  </a:cubicBezTo>
                  <a:cubicBezTo>
                    <a:pt x="1053" y="1551"/>
                    <a:pt x="1053" y="1413"/>
                    <a:pt x="961" y="1320"/>
                  </a:cubicBezTo>
                  <a:cubicBezTo>
                    <a:pt x="544" y="903"/>
                    <a:pt x="544" y="903"/>
                    <a:pt x="544" y="903"/>
                  </a:cubicBezTo>
                  <a:cubicBezTo>
                    <a:pt x="463" y="822"/>
                    <a:pt x="416" y="718"/>
                    <a:pt x="416" y="602"/>
                  </a:cubicBezTo>
                  <a:cubicBezTo>
                    <a:pt x="416" y="278"/>
                    <a:pt x="416" y="278"/>
                    <a:pt x="416" y="278"/>
                  </a:cubicBezTo>
                  <a:cubicBezTo>
                    <a:pt x="1713" y="278"/>
                    <a:pt x="1713" y="278"/>
                    <a:pt x="1713" y="278"/>
                  </a:cubicBezTo>
                  <a:cubicBezTo>
                    <a:pt x="1713" y="602"/>
                    <a:pt x="1713" y="602"/>
                    <a:pt x="1713" y="602"/>
                  </a:cubicBezTo>
                  <a:cubicBezTo>
                    <a:pt x="1713" y="718"/>
                    <a:pt x="1667" y="822"/>
                    <a:pt x="1586" y="903"/>
                  </a:cubicBezTo>
                  <a:cubicBezTo>
                    <a:pt x="1169" y="1320"/>
                    <a:pt x="1169" y="1320"/>
                    <a:pt x="1169" y="1320"/>
                  </a:cubicBezTo>
                  <a:cubicBezTo>
                    <a:pt x="1076" y="1413"/>
                    <a:pt x="1076" y="1551"/>
                    <a:pt x="1169" y="1644"/>
                  </a:cubicBezTo>
                  <a:close/>
                  <a:moveTo>
                    <a:pt x="1331" y="926"/>
                  </a:moveTo>
                  <a:cubicBezTo>
                    <a:pt x="798" y="926"/>
                    <a:pt x="798" y="926"/>
                    <a:pt x="798" y="926"/>
                  </a:cubicBezTo>
                  <a:cubicBezTo>
                    <a:pt x="752" y="926"/>
                    <a:pt x="741" y="972"/>
                    <a:pt x="764" y="1007"/>
                  </a:cubicBezTo>
                  <a:cubicBezTo>
                    <a:pt x="1019" y="1262"/>
                    <a:pt x="1019" y="1262"/>
                    <a:pt x="1019" y="1262"/>
                  </a:cubicBezTo>
                  <a:cubicBezTo>
                    <a:pt x="1042" y="1285"/>
                    <a:pt x="1088" y="1285"/>
                    <a:pt x="1111" y="1262"/>
                  </a:cubicBezTo>
                  <a:cubicBezTo>
                    <a:pt x="1366" y="1007"/>
                    <a:pt x="1366" y="1007"/>
                    <a:pt x="1366" y="1007"/>
                  </a:cubicBezTo>
                  <a:cubicBezTo>
                    <a:pt x="1389" y="972"/>
                    <a:pt x="1377" y="926"/>
                    <a:pt x="1331" y="926"/>
                  </a:cubicBezTo>
                  <a:close/>
                  <a:moveTo>
                    <a:pt x="996" y="1737"/>
                  </a:moveTo>
                  <a:cubicBezTo>
                    <a:pt x="996" y="1771"/>
                    <a:pt x="1030" y="1806"/>
                    <a:pt x="1065" y="1806"/>
                  </a:cubicBezTo>
                  <a:cubicBezTo>
                    <a:pt x="1100" y="1806"/>
                    <a:pt x="1134" y="1771"/>
                    <a:pt x="1134" y="1737"/>
                  </a:cubicBezTo>
                  <a:cubicBezTo>
                    <a:pt x="1134" y="1702"/>
                    <a:pt x="1100" y="1667"/>
                    <a:pt x="1065" y="1667"/>
                  </a:cubicBezTo>
                  <a:cubicBezTo>
                    <a:pt x="1030" y="1667"/>
                    <a:pt x="996" y="1702"/>
                    <a:pt x="996" y="1737"/>
                  </a:cubicBezTo>
                  <a:close/>
                </a:path>
              </a:pathLst>
            </a:custGeom>
            <a:solidFill>
              <a:srgbClr val="FF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grpSp>
      <p:sp>
        <p:nvSpPr>
          <p:cNvPr id="38" name="TextBox 37"/>
          <p:cNvSpPr txBox="1"/>
          <p:nvPr/>
        </p:nvSpPr>
        <p:spPr>
          <a:xfrm>
            <a:off x="831850" y="938621"/>
            <a:ext cx="3612464" cy="1200329"/>
          </a:xfrm>
          <a:prstGeom prst="rect">
            <a:avLst/>
          </a:prstGeom>
          <a:noFill/>
        </p:spPr>
        <p:txBody>
          <a:bodyPr wrap="none" rtlCol="0">
            <a:spAutoFit/>
          </a:bodyPr>
          <a:lstStyle/>
          <a:p>
            <a:r>
              <a:rPr lang="pt-BR" sz="3600" dirty="0" smtClean="0">
                <a:solidFill>
                  <a:schemeClr val="bg1"/>
                </a:solidFill>
                <a:latin typeface="Oracle Sans" panose="020B0503020204020204" pitchFamily="34" charset="0"/>
                <a:cs typeface="Oracle Sans" panose="020B0503020204020204" pitchFamily="34" charset="0"/>
              </a:rPr>
              <a:t>A fama do</a:t>
            </a:r>
          </a:p>
          <a:p>
            <a:r>
              <a:rPr lang="pt-BR" sz="3600" dirty="0" smtClean="0">
                <a:solidFill>
                  <a:schemeClr val="bg1"/>
                </a:solidFill>
                <a:latin typeface="Oracle Sans" panose="020B0503020204020204" pitchFamily="34" charset="0"/>
                <a:cs typeface="Oracle Sans" panose="020B0503020204020204" pitchFamily="34" charset="0"/>
              </a:rPr>
              <a:t>Data </a:t>
            </a:r>
            <a:r>
              <a:rPr lang="pt-BR" sz="3600" dirty="0" err="1" smtClean="0">
                <a:solidFill>
                  <a:schemeClr val="bg1"/>
                </a:solidFill>
                <a:latin typeface="Oracle Sans" panose="020B0503020204020204" pitchFamily="34" charset="0"/>
                <a:cs typeface="Oracle Sans" panose="020B0503020204020204" pitchFamily="34" charset="0"/>
              </a:rPr>
              <a:t>Warehouse</a:t>
            </a:r>
            <a:endParaRPr lang="pt-BR" sz="3600" dirty="0" smtClean="0">
              <a:solidFill>
                <a:schemeClr val="bg1"/>
              </a:solidFill>
              <a:latin typeface="Oracle Sans" panose="020B0503020204020204" pitchFamily="34" charset="0"/>
              <a:cs typeface="Oracle Sans" panose="020B0503020204020204" pitchFamily="34" charset="0"/>
            </a:endParaRPr>
          </a:p>
        </p:txBody>
      </p:sp>
      <p:sp>
        <p:nvSpPr>
          <p:cNvPr id="40" name="Rectangle 39"/>
          <p:cNvSpPr/>
          <p:nvPr/>
        </p:nvSpPr>
        <p:spPr>
          <a:xfrm>
            <a:off x="7010522" y="293691"/>
            <a:ext cx="4860000" cy="830997"/>
          </a:xfrm>
          <a:prstGeom prst="rect">
            <a:avLst/>
          </a:prstGeom>
          <a:solidFill>
            <a:srgbClr val="FFC000"/>
          </a:solidFill>
        </p:spPr>
        <p:txBody>
          <a:bodyPr wrap="square">
            <a:spAutoFit/>
          </a:bodyPr>
          <a:lstStyle/>
          <a:p>
            <a:r>
              <a:rPr lang="en-US" sz="1600" b="1" dirty="0" smtClean="0">
                <a:solidFill>
                  <a:srgbClr val="FF0000"/>
                </a:solidFill>
                <a:latin typeface="Oracle Sans" panose="020B0503020204020204" pitchFamily="34" charset="0"/>
                <a:cs typeface="Oracle Sans" panose="020B0503020204020204" pitchFamily="34" charset="0"/>
              </a:rPr>
              <a:t>Remover </a:t>
            </a:r>
            <a:r>
              <a:rPr lang="en-US" sz="1600" b="1" dirty="0" err="1" smtClean="0">
                <a:solidFill>
                  <a:srgbClr val="FF0000"/>
                </a:solidFill>
                <a:latin typeface="Oracle Sans" panose="020B0503020204020204" pitchFamily="34" charset="0"/>
                <a:cs typeface="Oracle Sans" panose="020B0503020204020204" pitchFamily="34" charset="0"/>
              </a:rPr>
              <a:t>esta</a:t>
            </a:r>
            <a:r>
              <a:rPr lang="en-US" sz="1600" b="1" dirty="0" smtClean="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etiqueta</a:t>
            </a:r>
            <a:r>
              <a:rPr lang="en-US" sz="1600" b="1" dirty="0" smtClean="0">
                <a:solidFill>
                  <a:srgbClr val="FF0000"/>
                </a:solidFill>
                <a:latin typeface="Oracle Sans" panose="020B0503020204020204" pitchFamily="34" charset="0"/>
                <a:cs typeface="Oracle Sans" panose="020B0503020204020204" pitchFamily="34" charset="0"/>
              </a:rPr>
              <a:t> antes da </a:t>
            </a:r>
            <a:r>
              <a:rPr lang="en-US" sz="1600" b="1" dirty="0" err="1" smtClean="0">
                <a:solidFill>
                  <a:srgbClr val="FF0000"/>
                </a:solidFill>
                <a:latin typeface="Oracle Sans" panose="020B0503020204020204" pitchFamily="34" charset="0"/>
                <a:cs typeface="Oracle Sans" panose="020B0503020204020204" pitchFamily="34" charset="0"/>
              </a:rPr>
              <a:t>apresentação</a:t>
            </a:r>
            <a:r>
              <a:rPr lang="en-US" sz="1600" b="1" dirty="0" smtClean="0">
                <a:solidFill>
                  <a:srgbClr val="FF0000"/>
                </a:solidFill>
                <a:latin typeface="Oracle Sans" panose="020B0503020204020204" pitchFamily="34" charset="0"/>
                <a:cs typeface="Oracle Sans" panose="020B0503020204020204" pitchFamily="34" charset="0"/>
              </a:rPr>
              <a:t> :D</a:t>
            </a:r>
          </a:p>
          <a:p>
            <a:endParaRPr lang="pt-BR" sz="1600" b="1" dirty="0">
              <a:solidFill>
                <a:srgbClr val="FF0000"/>
              </a:solidFill>
              <a:latin typeface="Oracle Sans" panose="020B0503020204020204" pitchFamily="34" charset="0"/>
              <a:cs typeface="Oracle Sans" panose="020B0503020204020204" pitchFamily="34" charset="0"/>
            </a:endParaRPr>
          </a:p>
          <a:p>
            <a:r>
              <a:rPr lang="pt-BR" sz="1600" b="1" dirty="0" smtClean="0">
                <a:solidFill>
                  <a:srgbClr val="FF0000"/>
                </a:solidFill>
                <a:latin typeface="Oracle Sans" panose="020B0503020204020204" pitchFamily="34" charset="0"/>
                <a:cs typeface="Oracle Sans" panose="020B0503020204020204" pitchFamily="34" charset="0"/>
              </a:rPr>
              <a:t>Exemplo de uso de gráfico</a:t>
            </a:r>
            <a:endParaRPr lang="en-US" sz="1600" b="1" dirty="0">
              <a:solidFill>
                <a:srgbClr val="FF0000"/>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300094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aturation sat="191000"/>
                    </a14:imgEffect>
                  </a14:imgLayer>
                </a14:imgProps>
              </a:ext>
              <a:ext uri="{28A0092B-C50C-407E-A947-70E740481C1C}">
                <a14:useLocalDpi xmlns:a14="http://schemas.microsoft.com/office/drawing/2010/main" val="0"/>
              </a:ext>
            </a:extLst>
          </a:blip>
          <a:srcRect r="18869" b="18728"/>
          <a:stretch/>
        </p:blipFill>
        <p:spPr>
          <a:xfrm>
            <a:off x="1589" y="1"/>
            <a:ext cx="12188825" cy="6867264"/>
          </a:xfrm>
          <a:prstGeom prst="rect">
            <a:avLst/>
          </a:prstGeom>
        </p:spPr>
      </p:pic>
      <p:sp>
        <p:nvSpPr>
          <p:cNvPr id="8" name="Title 3"/>
          <p:cNvSpPr txBox="1">
            <a:spLocks/>
          </p:cNvSpPr>
          <p:nvPr/>
        </p:nvSpPr>
        <p:spPr>
          <a:xfrm>
            <a:off x="533402" y="5486400"/>
            <a:ext cx="5640386" cy="8382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r>
              <a:rPr lang="pt-BR" sz="4000" b="1" dirty="0">
                <a:solidFill>
                  <a:srgbClr val="FFFFFF"/>
                </a:solidFill>
                <a:latin typeface="Oracle Sans" panose="020B0503020204020204" pitchFamily="34" charset="0"/>
                <a:cs typeface="Oracle Sans" panose="020B0503020204020204" pitchFamily="34" charset="0"/>
              </a:rPr>
              <a:t>Tecnologias</a:t>
            </a:r>
          </a:p>
          <a:p>
            <a:r>
              <a:rPr lang="pt-BR" sz="4000" b="1" dirty="0">
                <a:solidFill>
                  <a:srgbClr val="FFFFFF"/>
                </a:solidFill>
                <a:latin typeface="Oracle Sans" panose="020B0503020204020204" pitchFamily="34" charset="0"/>
                <a:cs typeface="Oracle Sans" panose="020B0503020204020204" pitchFamily="34" charset="0"/>
              </a:rPr>
              <a:t>Emergentes</a:t>
            </a:r>
            <a:endParaRPr lang="en-US" sz="4000" b="1" dirty="0">
              <a:solidFill>
                <a:srgbClr val="FFFFFF"/>
              </a:solidFill>
              <a:latin typeface="Oracle Sans" panose="020B0503020204020204" pitchFamily="34" charset="0"/>
              <a:ea typeface=""/>
              <a:cs typeface="Oracle Sans" panose="020B0503020204020204" pitchFamily="34" charset="0"/>
            </a:endParaRPr>
          </a:p>
        </p:txBody>
      </p:sp>
      <p:sp>
        <p:nvSpPr>
          <p:cNvPr id="5" name="Rectangle 4"/>
          <p:cNvSpPr/>
          <p:nvPr/>
        </p:nvSpPr>
        <p:spPr>
          <a:xfrm>
            <a:off x="7010522" y="293691"/>
            <a:ext cx="4860000" cy="830997"/>
          </a:xfrm>
          <a:prstGeom prst="rect">
            <a:avLst/>
          </a:prstGeom>
          <a:solidFill>
            <a:srgbClr val="FFC000"/>
          </a:solidFill>
        </p:spPr>
        <p:txBody>
          <a:bodyPr wrap="square">
            <a:spAutoFit/>
          </a:bodyPr>
          <a:lstStyle/>
          <a:p>
            <a:r>
              <a:rPr lang="en-US" sz="1600" b="1" dirty="0" smtClean="0">
                <a:solidFill>
                  <a:srgbClr val="FF0000"/>
                </a:solidFill>
                <a:latin typeface="Oracle Sans" panose="020B0503020204020204" pitchFamily="34" charset="0"/>
                <a:cs typeface="Oracle Sans" panose="020B0503020204020204" pitchFamily="34" charset="0"/>
              </a:rPr>
              <a:t>Remover </a:t>
            </a:r>
            <a:r>
              <a:rPr lang="en-US" sz="1600" b="1" dirty="0" err="1" smtClean="0">
                <a:solidFill>
                  <a:srgbClr val="FF0000"/>
                </a:solidFill>
                <a:latin typeface="Oracle Sans" panose="020B0503020204020204" pitchFamily="34" charset="0"/>
                <a:cs typeface="Oracle Sans" panose="020B0503020204020204" pitchFamily="34" charset="0"/>
              </a:rPr>
              <a:t>esta</a:t>
            </a:r>
            <a:r>
              <a:rPr lang="en-US" sz="1600" b="1" dirty="0" smtClean="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etiqueta</a:t>
            </a:r>
            <a:r>
              <a:rPr lang="en-US" sz="1600" b="1" dirty="0" smtClean="0">
                <a:solidFill>
                  <a:srgbClr val="FF0000"/>
                </a:solidFill>
                <a:latin typeface="Oracle Sans" panose="020B0503020204020204" pitchFamily="34" charset="0"/>
                <a:cs typeface="Oracle Sans" panose="020B0503020204020204" pitchFamily="34" charset="0"/>
              </a:rPr>
              <a:t> antes da </a:t>
            </a:r>
            <a:r>
              <a:rPr lang="en-US" sz="1600" b="1" dirty="0" err="1" smtClean="0">
                <a:solidFill>
                  <a:srgbClr val="FF0000"/>
                </a:solidFill>
                <a:latin typeface="Oracle Sans" panose="020B0503020204020204" pitchFamily="34" charset="0"/>
                <a:cs typeface="Oracle Sans" panose="020B0503020204020204" pitchFamily="34" charset="0"/>
              </a:rPr>
              <a:t>apresentação</a:t>
            </a:r>
            <a:r>
              <a:rPr lang="en-US" sz="1600" b="1" dirty="0" smtClean="0">
                <a:solidFill>
                  <a:srgbClr val="FF0000"/>
                </a:solidFill>
                <a:latin typeface="Oracle Sans" panose="020B0503020204020204" pitchFamily="34" charset="0"/>
                <a:cs typeface="Oracle Sans" panose="020B0503020204020204" pitchFamily="34" charset="0"/>
              </a:rPr>
              <a:t> :D</a:t>
            </a:r>
          </a:p>
          <a:p>
            <a:endParaRPr lang="pt-BR" sz="1600" b="1" dirty="0">
              <a:solidFill>
                <a:srgbClr val="FF0000"/>
              </a:solidFill>
              <a:latin typeface="Oracle Sans" panose="020B0503020204020204" pitchFamily="34" charset="0"/>
              <a:cs typeface="Oracle Sans" panose="020B0503020204020204" pitchFamily="34" charset="0"/>
            </a:endParaRPr>
          </a:p>
          <a:p>
            <a:r>
              <a:rPr lang="pt-BR" sz="1600" b="1" dirty="0" smtClean="0">
                <a:solidFill>
                  <a:srgbClr val="FF0000"/>
                </a:solidFill>
                <a:latin typeface="Oracle Sans" panose="020B0503020204020204" pitchFamily="34" charset="0"/>
                <a:cs typeface="Oracle Sans" panose="020B0503020204020204" pitchFamily="34" charset="0"/>
              </a:rPr>
              <a:t>Exemplo de uso de foto</a:t>
            </a:r>
            <a:endParaRPr lang="en-US" sz="1600" b="1" dirty="0">
              <a:solidFill>
                <a:srgbClr val="FF0000"/>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21219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3000" contrast="-3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grpSp>
        <p:nvGrpSpPr>
          <p:cNvPr id="5" name="Group 4"/>
          <p:cNvGrpSpPr/>
          <p:nvPr/>
        </p:nvGrpSpPr>
        <p:grpSpPr>
          <a:xfrm>
            <a:off x="903943" y="2186704"/>
            <a:ext cx="10564157" cy="3353218"/>
            <a:chOff x="791939" y="901847"/>
            <a:chExt cx="10564157" cy="3353218"/>
          </a:xfrm>
        </p:grpSpPr>
        <p:sp>
          <p:nvSpPr>
            <p:cNvPr id="6" name="Rectangle 5"/>
            <p:cNvSpPr/>
            <p:nvPr/>
          </p:nvSpPr>
          <p:spPr>
            <a:xfrm>
              <a:off x="791939" y="901847"/>
              <a:ext cx="3003464" cy="3353218"/>
            </a:xfrm>
            <a:prstGeom prst="rect">
              <a:avLst/>
            </a:prstGeom>
            <a:solidFill>
              <a:srgbClr val="41727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smtClean="0">
                <a:solidFill>
                  <a:schemeClr val="bg1"/>
                </a:solidFill>
                <a:latin typeface="Oracle Sans" panose="020B0503020204020204" pitchFamily="34" charset="0"/>
                <a:cs typeface="Oracle Sans" panose="020B0503020204020204" pitchFamily="34" charset="0"/>
              </a:endParaRPr>
            </a:p>
            <a:p>
              <a:pPr algn="ctr"/>
              <a:r>
                <a:rPr lang="en-US" sz="2000" b="1" dirty="0" smtClean="0">
                  <a:solidFill>
                    <a:schemeClr val="bg1"/>
                  </a:solidFill>
                  <a:latin typeface="Oracle Sans" panose="020B0503020204020204" pitchFamily="34" charset="0"/>
                  <a:cs typeface="Oracle Sans" panose="020B0503020204020204" pitchFamily="34" charset="0"/>
                </a:rPr>
                <a:t>COMPUTAÇÃO </a:t>
              </a:r>
            </a:p>
            <a:p>
              <a:pPr algn="ctr"/>
              <a:r>
                <a:rPr lang="en-US" sz="2000" b="1" dirty="0" smtClean="0">
                  <a:solidFill>
                    <a:schemeClr val="bg1"/>
                  </a:solidFill>
                  <a:latin typeface="Oracle Sans" panose="020B0503020204020204" pitchFamily="34" charset="0"/>
                  <a:cs typeface="Oracle Sans" panose="020B0503020204020204" pitchFamily="34" charset="0"/>
                </a:rPr>
                <a:t>EM NUVEM</a:t>
              </a:r>
              <a:endParaRPr lang="en-US" sz="2000" b="1" dirty="0">
                <a:solidFill>
                  <a:schemeClr val="bg1"/>
                </a:solidFill>
                <a:latin typeface="Oracle Sans" panose="020B0503020204020204" pitchFamily="34" charset="0"/>
                <a:cs typeface="Oracle Sans" panose="020B0503020204020204" pitchFamily="34" charset="0"/>
              </a:endParaRPr>
            </a:p>
            <a:p>
              <a:pPr algn="ctr"/>
              <a:endParaRPr lang="en-US" sz="2800" dirty="0">
                <a:solidFill>
                  <a:schemeClr val="bg1"/>
                </a:solidFill>
                <a:latin typeface="Oracle Sans" panose="020B0503020204020204" pitchFamily="34" charset="0"/>
                <a:cs typeface="Oracle Sans" panose="020B0503020204020204" pitchFamily="34" charset="0"/>
              </a:endParaRPr>
            </a:p>
            <a:p>
              <a:endParaRPr lang="en-US" sz="2000" dirty="0" smtClean="0">
                <a:solidFill>
                  <a:schemeClr val="bg1"/>
                </a:solidFill>
                <a:latin typeface="Oracle Sans" panose="020B0503020204020204" pitchFamily="34" charset="0"/>
                <a:cs typeface="Oracle Sans" panose="020B0503020204020204" pitchFamily="34" charset="0"/>
              </a:endParaRPr>
            </a:p>
            <a:p>
              <a:r>
                <a:rPr lang="en-US" sz="2000" dirty="0" err="1" smtClean="0">
                  <a:solidFill>
                    <a:schemeClr val="bg1"/>
                  </a:solidFill>
                  <a:latin typeface="Oracle Sans" panose="020B0503020204020204" pitchFamily="34" charset="0"/>
                  <a:cs typeface="Oracle Sans" panose="020B0503020204020204" pitchFamily="34" charset="0"/>
                </a:rPr>
                <a:t>escalabilidade</a:t>
              </a:r>
              <a:r>
                <a:rPr lang="en-US" sz="2000" dirty="0" smtClean="0">
                  <a:solidFill>
                    <a:schemeClr val="bg1"/>
                  </a:solidFill>
                  <a:latin typeface="Oracle Sans" panose="020B0503020204020204" pitchFamily="34" charset="0"/>
                  <a:cs typeface="Oracle Sans" panose="020B0503020204020204" pitchFamily="34" charset="0"/>
                </a:rPr>
                <a:t>, </a:t>
              </a:r>
              <a:r>
                <a:rPr lang="en-US" sz="2000" dirty="0" err="1">
                  <a:solidFill>
                    <a:schemeClr val="bg1"/>
                  </a:solidFill>
                  <a:latin typeface="Oracle Sans" panose="020B0503020204020204" pitchFamily="34" charset="0"/>
                  <a:cs typeface="Oracle Sans" panose="020B0503020204020204" pitchFamily="34" charset="0"/>
                </a:rPr>
                <a:t>economia</a:t>
              </a:r>
              <a:r>
                <a:rPr lang="en-US" sz="2000" dirty="0">
                  <a:solidFill>
                    <a:schemeClr val="bg1"/>
                  </a:solidFill>
                  <a:latin typeface="Oracle Sans" panose="020B0503020204020204" pitchFamily="34" charset="0"/>
                  <a:cs typeface="Oracle Sans" panose="020B0503020204020204" pitchFamily="34" charset="0"/>
                </a:rPr>
                <a:t> </a:t>
              </a:r>
              <a:r>
                <a:rPr lang="en-US" sz="2000" dirty="0" smtClean="0">
                  <a:solidFill>
                    <a:schemeClr val="bg1"/>
                  </a:solidFill>
                  <a:latin typeface="Oracle Sans" panose="020B0503020204020204" pitchFamily="34" charset="0"/>
                  <a:cs typeface="Oracle Sans" panose="020B0503020204020204" pitchFamily="34" charset="0"/>
                </a:rPr>
                <a:t>e </a:t>
              </a:r>
              <a:r>
                <a:rPr lang="en-US" sz="2000" dirty="0" err="1" smtClean="0">
                  <a:solidFill>
                    <a:schemeClr val="bg1"/>
                  </a:solidFill>
                  <a:latin typeface="Oracle Sans" panose="020B0503020204020204" pitchFamily="34" charset="0"/>
                  <a:cs typeface="Oracle Sans" panose="020B0503020204020204" pitchFamily="34" charset="0"/>
                </a:rPr>
                <a:t>segurança</a:t>
              </a:r>
              <a:r>
                <a:rPr lang="en-US" sz="2000" dirty="0" smtClean="0">
                  <a:solidFill>
                    <a:schemeClr val="bg1"/>
                  </a:solidFill>
                  <a:latin typeface="Oracle Sans" panose="020B0503020204020204" pitchFamily="34" charset="0"/>
                  <a:cs typeface="Oracle Sans" panose="020B0503020204020204" pitchFamily="34" charset="0"/>
                </a:rPr>
                <a:t> </a:t>
              </a:r>
              <a:r>
                <a:rPr lang="en-US" sz="2000" dirty="0" err="1" smtClean="0">
                  <a:solidFill>
                    <a:schemeClr val="bg1"/>
                  </a:solidFill>
                  <a:latin typeface="Oracle Sans" panose="020B0503020204020204" pitchFamily="34" charset="0"/>
                  <a:cs typeface="Oracle Sans" panose="020B0503020204020204" pitchFamily="34" charset="0"/>
                </a:rPr>
                <a:t>sem</a:t>
              </a:r>
              <a:r>
                <a:rPr lang="en-US" sz="2000" dirty="0" smtClean="0">
                  <a:solidFill>
                    <a:schemeClr val="bg1"/>
                  </a:solidFill>
                  <a:latin typeface="Oracle Sans" panose="020B0503020204020204" pitchFamily="34" charset="0"/>
                  <a:cs typeface="Oracle Sans" panose="020B0503020204020204" pitchFamily="34" charset="0"/>
                </a:rPr>
                <a:t> </a:t>
              </a:r>
              <a:r>
                <a:rPr lang="en-US" sz="2000" dirty="0" err="1" smtClean="0">
                  <a:solidFill>
                    <a:schemeClr val="bg1"/>
                  </a:solidFill>
                  <a:latin typeface="Oracle Sans" panose="020B0503020204020204" pitchFamily="34" charset="0"/>
                  <a:cs typeface="Oracle Sans" panose="020B0503020204020204" pitchFamily="34" charset="0"/>
                </a:rPr>
                <a:t>precedentes</a:t>
              </a:r>
              <a:endParaRPr lang="en-US" sz="2800" dirty="0">
                <a:solidFill>
                  <a:schemeClr val="bg1"/>
                </a:solidFill>
                <a:latin typeface="Oracle Sans" panose="020B0503020204020204" pitchFamily="34" charset="0"/>
                <a:cs typeface="Oracle Sans" panose="020B0503020204020204" pitchFamily="34" charset="0"/>
              </a:endParaRPr>
            </a:p>
          </p:txBody>
        </p:sp>
        <p:sp>
          <p:nvSpPr>
            <p:cNvPr id="7" name="Rectangle 6"/>
            <p:cNvSpPr/>
            <p:nvPr/>
          </p:nvSpPr>
          <p:spPr>
            <a:xfrm>
              <a:off x="4572286" y="901847"/>
              <a:ext cx="3003464" cy="3353218"/>
            </a:xfrm>
            <a:prstGeom prst="rect">
              <a:avLst/>
            </a:prstGeom>
            <a:solidFill>
              <a:srgbClr val="41727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bg1"/>
                </a:solidFill>
                <a:latin typeface="Oracle Sans" panose="020B0503020204020204" pitchFamily="34" charset="0"/>
                <a:cs typeface="Oracle Sans" panose="020B0503020204020204" pitchFamily="34" charset="0"/>
              </a:endParaRPr>
            </a:p>
            <a:p>
              <a:pPr algn="ctr"/>
              <a:r>
                <a:rPr lang="pt-BR" sz="2000" b="1" dirty="0">
                  <a:solidFill>
                    <a:schemeClr val="bg1"/>
                  </a:solidFill>
                  <a:latin typeface="Oracle Sans" panose="020B0503020204020204" pitchFamily="34" charset="0"/>
                  <a:cs typeface="Oracle Sans" panose="020B0503020204020204" pitchFamily="34" charset="0"/>
                </a:rPr>
                <a:t>MACHINE</a:t>
              </a:r>
            </a:p>
            <a:p>
              <a:pPr algn="ctr"/>
              <a:r>
                <a:rPr lang="pt-BR" sz="2000" b="1" dirty="0">
                  <a:solidFill>
                    <a:schemeClr val="bg1"/>
                  </a:solidFill>
                  <a:latin typeface="Oracle Sans" panose="020B0503020204020204" pitchFamily="34" charset="0"/>
                  <a:cs typeface="Oracle Sans" panose="020B0503020204020204" pitchFamily="34" charset="0"/>
                </a:rPr>
                <a:t>LEARNING</a:t>
              </a:r>
            </a:p>
            <a:p>
              <a:pPr algn="ctr"/>
              <a:endParaRPr lang="pt-BR" sz="2000" dirty="0">
                <a:solidFill>
                  <a:schemeClr val="bg1"/>
                </a:solidFill>
                <a:latin typeface="Oracle Sans" panose="020B0503020204020204" pitchFamily="34" charset="0"/>
                <a:cs typeface="Oracle Sans" panose="020B0503020204020204" pitchFamily="34" charset="0"/>
              </a:endParaRPr>
            </a:p>
            <a:p>
              <a:endParaRPr lang="pt-BR" sz="2000" dirty="0" smtClean="0">
                <a:solidFill>
                  <a:schemeClr val="bg1"/>
                </a:solidFill>
                <a:latin typeface="Oracle Sans" panose="020B0503020204020204" pitchFamily="34" charset="0"/>
                <a:cs typeface="Oracle Sans" panose="020B0503020204020204" pitchFamily="34" charset="0"/>
              </a:endParaRPr>
            </a:p>
            <a:p>
              <a:r>
                <a:rPr lang="pt-BR" sz="2000" dirty="0" smtClean="0">
                  <a:solidFill>
                    <a:schemeClr val="bg1"/>
                  </a:solidFill>
                  <a:latin typeface="Oracle Sans" panose="020B0503020204020204" pitchFamily="34" charset="0"/>
                  <a:cs typeface="Oracle Sans" panose="020B0503020204020204" pitchFamily="34" charset="0"/>
                </a:rPr>
                <a:t>inteligência </a:t>
              </a:r>
              <a:r>
                <a:rPr lang="pt-BR" sz="2000" dirty="0">
                  <a:solidFill>
                    <a:schemeClr val="bg1"/>
                  </a:solidFill>
                  <a:latin typeface="Oracle Sans" panose="020B0503020204020204" pitchFamily="34" charset="0"/>
                  <a:cs typeface="Oracle Sans" panose="020B0503020204020204" pitchFamily="34" charset="0"/>
                </a:rPr>
                <a:t>e automação aplicados  ao negócio e na operação</a:t>
              </a:r>
            </a:p>
          </p:txBody>
        </p:sp>
        <p:sp>
          <p:nvSpPr>
            <p:cNvPr id="8" name="Rectangle 7"/>
            <p:cNvSpPr/>
            <p:nvPr/>
          </p:nvSpPr>
          <p:spPr>
            <a:xfrm>
              <a:off x="8352632" y="901847"/>
              <a:ext cx="3003464" cy="3353218"/>
            </a:xfrm>
            <a:prstGeom prst="rect">
              <a:avLst/>
            </a:prstGeom>
            <a:solidFill>
              <a:srgbClr val="41727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t"/>
            <a:lstStyle/>
            <a:p>
              <a:pPr algn="ctr"/>
              <a:endParaRPr lang="en-US" sz="2800" dirty="0">
                <a:solidFill>
                  <a:schemeClr val="bg1"/>
                </a:solidFill>
                <a:latin typeface="Oracle Sans" panose="020B0503020204020204" pitchFamily="34" charset="0"/>
                <a:cs typeface="Oracle Sans" panose="020B0503020204020204" pitchFamily="34" charset="0"/>
              </a:endParaRPr>
            </a:p>
            <a:p>
              <a:pPr algn="ctr"/>
              <a:r>
                <a:rPr lang="pt-BR" sz="2000" b="1" dirty="0" smtClean="0">
                  <a:solidFill>
                    <a:schemeClr val="bg1"/>
                  </a:solidFill>
                  <a:latin typeface="Oracle Sans" panose="020B0503020204020204" pitchFamily="34" charset="0"/>
                  <a:cs typeface="Oracle Sans" panose="020B0503020204020204" pitchFamily="34" charset="0"/>
                </a:rPr>
                <a:t>ATIVOS </a:t>
              </a:r>
              <a:r>
                <a:rPr lang="pt-BR" sz="2000" b="1" dirty="0">
                  <a:solidFill>
                    <a:schemeClr val="bg1"/>
                  </a:solidFill>
                  <a:latin typeface="Oracle Sans" panose="020B0503020204020204" pitchFamily="34" charset="0"/>
                  <a:cs typeface="Oracle Sans" panose="020B0503020204020204" pitchFamily="34" charset="0"/>
                </a:rPr>
                <a:t>DE</a:t>
              </a:r>
            </a:p>
            <a:p>
              <a:pPr algn="ctr"/>
              <a:r>
                <a:rPr lang="pt-BR" sz="2000" b="1" dirty="0">
                  <a:solidFill>
                    <a:schemeClr val="bg1"/>
                  </a:solidFill>
                  <a:latin typeface="Oracle Sans" panose="020B0503020204020204" pitchFamily="34" charset="0"/>
                  <a:cs typeface="Oracle Sans" panose="020B0503020204020204" pitchFamily="34" charset="0"/>
                </a:rPr>
                <a:t>DADOS </a:t>
              </a:r>
            </a:p>
            <a:p>
              <a:r>
                <a:rPr lang="pt-BR" sz="2000" dirty="0">
                  <a:solidFill>
                    <a:schemeClr val="bg1"/>
                  </a:solidFill>
                  <a:latin typeface="Oracle Sans" panose="020B0503020204020204" pitchFamily="34" charset="0"/>
                  <a:cs typeface="Oracle Sans" panose="020B0503020204020204" pitchFamily="34" charset="0"/>
                </a:rPr>
                <a:t/>
              </a:r>
              <a:br>
                <a:rPr lang="pt-BR" sz="2000" dirty="0">
                  <a:solidFill>
                    <a:schemeClr val="bg1"/>
                  </a:solidFill>
                  <a:latin typeface="Oracle Sans" panose="020B0503020204020204" pitchFamily="34" charset="0"/>
                  <a:cs typeface="Oracle Sans" panose="020B0503020204020204" pitchFamily="34" charset="0"/>
                </a:rPr>
              </a:br>
              <a:endParaRPr lang="pt-BR" sz="2000" dirty="0" smtClean="0">
                <a:solidFill>
                  <a:schemeClr val="bg1"/>
                </a:solidFill>
                <a:latin typeface="Oracle Sans" panose="020B0503020204020204" pitchFamily="34" charset="0"/>
                <a:cs typeface="Oracle Sans" panose="020B0503020204020204" pitchFamily="34" charset="0"/>
              </a:endParaRPr>
            </a:p>
            <a:p>
              <a:r>
                <a:rPr lang="pt-BR" sz="2000" dirty="0" smtClean="0">
                  <a:solidFill>
                    <a:schemeClr val="bg1"/>
                  </a:solidFill>
                  <a:latin typeface="Oracle Sans" panose="020B0503020204020204" pitchFamily="34" charset="0"/>
                  <a:cs typeface="Oracle Sans" panose="020B0503020204020204" pitchFamily="34" charset="0"/>
                </a:rPr>
                <a:t>que </a:t>
              </a:r>
              <a:r>
                <a:rPr lang="pt-BR" sz="2000" dirty="0">
                  <a:solidFill>
                    <a:schemeClr val="bg1"/>
                  </a:solidFill>
                  <a:latin typeface="Oracle Sans" panose="020B0503020204020204" pitchFamily="34" charset="0"/>
                  <a:cs typeface="Oracle Sans" panose="020B0503020204020204" pitchFamily="34" charset="0"/>
                </a:rPr>
                <a:t>foram deixados de lado no passado</a:t>
              </a:r>
              <a:endParaRPr lang="pt-BR" sz="2000" dirty="0" smtClean="0">
                <a:solidFill>
                  <a:schemeClr val="bg1"/>
                </a:solidFill>
                <a:latin typeface="Oracle Sans" panose="020B0503020204020204" pitchFamily="34" charset="0"/>
                <a:cs typeface="Oracle Sans" panose="020B0503020204020204" pitchFamily="34" charset="0"/>
              </a:endParaRPr>
            </a:p>
          </p:txBody>
        </p:sp>
      </p:grpSp>
      <p:sp>
        <p:nvSpPr>
          <p:cNvPr id="9" name="TextBox 8"/>
          <p:cNvSpPr txBox="1"/>
          <p:nvPr/>
        </p:nvSpPr>
        <p:spPr>
          <a:xfrm>
            <a:off x="831850" y="938621"/>
            <a:ext cx="9334671" cy="646331"/>
          </a:xfrm>
          <a:prstGeom prst="rect">
            <a:avLst/>
          </a:prstGeom>
          <a:noFill/>
        </p:spPr>
        <p:txBody>
          <a:bodyPr wrap="none" rtlCol="0">
            <a:spAutoFit/>
          </a:bodyPr>
          <a:lstStyle/>
          <a:p>
            <a:r>
              <a:rPr lang="pt-BR" sz="3600" dirty="0" smtClean="0">
                <a:solidFill>
                  <a:schemeClr val="bg1"/>
                </a:solidFill>
                <a:latin typeface="Oracle Sans" panose="020B0503020204020204" pitchFamily="34" charset="0"/>
                <a:cs typeface="Oracle Sans" panose="020B0503020204020204" pitchFamily="34" charset="0"/>
              </a:rPr>
              <a:t>Tá, mas qual é o futuro do Data </a:t>
            </a:r>
            <a:r>
              <a:rPr lang="pt-BR" sz="3600" dirty="0" err="1" smtClean="0">
                <a:solidFill>
                  <a:schemeClr val="bg1"/>
                </a:solidFill>
                <a:latin typeface="Oracle Sans" panose="020B0503020204020204" pitchFamily="34" charset="0"/>
                <a:cs typeface="Oracle Sans" panose="020B0503020204020204" pitchFamily="34" charset="0"/>
              </a:rPr>
              <a:t>Warehouse</a:t>
            </a:r>
            <a:r>
              <a:rPr lang="pt-BR" sz="3600" dirty="0" smtClean="0">
                <a:solidFill>
                  <a:schemeClr val="bg1"/>
                </a:solidFill>
                <a:latin typeface="Oracle Sans" panose="020B0503020204020204" pitchFamily="34" charset="0"/>
                <a:cs typeface="Oracle Sans" panose="020B0503020204020204" pitchFamily="34" charset="0"/>
              </a:rPr>
              <a:t>?</a:t>
            </a:r>
            <a:endParaRPr lang="en-US" sz="3600" dirty="0">
              <a:solidFill>
                <a:schemeClr val="bg1"/>
              </a:solidFill>
              <a:latin typeface="Oracle Sans" panose="020B0503020204020204" pitchFamily="34" charset="0"/>
              <a:cs typeface="Oracle Sans" panose="020B0503020204020204" pitchFamily="34" charset="0"/>
            </a:endParaRPr>
          </a:p>
        </p:txBody>
      </p:sp>
      <p:sp>
        <p:nvSpPr>
          <p:cNvPr id="11" name="Rectangle 10"/>
          <p:cNvSpPr/>
          <p:nvPr/>
        </p:nvSpPr>
        <p:spPr>
          <a:xfrm>
            <a:off x="7010522" y="293691"/>
            <a:ext cx="4860000" cy="1323439"/>
          </a:xfrm>
          <a:prstGeom prst="rect">
            <a:avLst/>
          </a:prstGeom>
          <a:solidFill>
            <a:srgbClr val="FFC000"/>
          </a:solidFill>
        </p:spPr>
        <p:txBody>
          <a:bodyPr wrap="square">
            <a:spAutoFit/>
          </a:bodyPr>
          <a:lstStyle/>
          <a:p>
            <a:r>
              <a:rPr lang="en-US" sz="1600" b="1" dirty="0" smtClean="0">
                <a:solidFill>
                  <a:srgbClr val="FF0000"/>
                </a:solidFill>
                <a:latin typeface="Oracle Sans" panose="020B0503020204020204" pitchFamily="34" charset="0"/>
                <a:cs typeface="Oracle Sans" panose="020B0503020204020204" pitchFamily="34" charset="0"/>
              </a:rPr>
              <a:t>Remover </a:t>
            </a:r>
            <a:r>
              <a:rPr lang="en-US" sz="1600" b="1" dirty="0" err="1" smtClean="0">
                <a:solidFill>
                  <a:srgbClr val="FF0000"/>
                </a:solidFill>
                <a:latin typeface="Oracle Sans" panose="020B0503020204020204" pitchFamily="34" charset="0"/>
                <a:cs typeface="Oracle Sans" panose="020B0503020204020204" pitchFamily="34" charset="0"/>
              </a:rPr>
              <a:t>esta</a:t>
            </a:r>
            <a:r>
              <a:rPr lang="en-US" sz="1600" b="1" dirty="0" smtClean="0">
                <a:solidFill>
                  <a:srgbClr val="FF0000"/>
                </a:solidFill>
                <a:latin typeface="Oracle Sans" panose="020B0503020204020204" pitchFamily="34" charset="0"/>
                <a:cs typeface="Oracle Sans" panose="020B0503020204020204" pitchFamily="34" charset="0"/>
              </a:rPr>
              <a:t> </a:t>
            </a:r>
            <a:r>
              <a:rPr lang="en-US" sz="1600" b="1" dirty="0" err="1" smtClean="0">
                <a:solidFill>
                  <a:srgbClr val="FF0000"/>
                </a:solidFill>
                <a:latin typeface="Oracle Sans" panose="020B0503020204020204" pitchFamily="34" charset="0"/>
                <a:cs typeface="Oracle Sans" panose="020B0503020204020204" pitchFamily="34" charset="0"/>
              </a:rPr>
              <a:t>etiqueta</a:t>
            </a:r>
            <a:r>
              <a:rPr lang="en-US" sz="1600" b="1" dirty="0" smtClean="0">
                <a:solidFill>
                  <a:srgbClr val="FF0000"/>
                </a:solidFill>
                <a:latin typeface="Oracle Sans" panose="020B0503020204020204" pitchFamily="34" charset="0"/>
                <a:cs typeface="Oracle Sans" panose="020B0503020204020204" pitchFamily="34" charset="0"/>
              </a:rPr>
              <a:t> antes da </a:t>
            </a:r>
            <a:r>
              <a:rPr lang="en-US" sz="1600" b="1" dirty="0" err="1" smtClean="0">
                <a:solidFill>
                  <a:srgbClr val="FF0000"/>
                </a:solidFill>
                <a:latin typeface="Oracle Sans" panose="020B0503020204020204" pitchFamily="34" charset="0"/>
                <a:cs typeface="Oracle Sans" panose="020B0503020204020204" pitchFamily="34" charset="0"/>
              </a:rPr>
              <a:t>apresentação</a:t>
            </a:r>
            <a:r>
              <a:rPr lang="en-US" sz="1600" b="1" dirty="0" smtClean="0">
                <a:solidFill>
                  <a:srgbClr val="FF0000"/>
                </a:solidFill>
                <a:latin typeface="Oracle Sans" panose="020B0503020204020204" pitchFamily="34" charset="0"/>
                <a:cs typeface="Oracle Sans" panose="020B0503020204020204" pitchFamily="34" charset="0"/>
              </a:rPr>
              <a:t> :D</a:t>
            </a:r>
          </a:p>
          <a:p>
            <a:endParaRPr lang="pt-BR" sz="1600" b="1" dirty="0">
              <a:solidFill>
                <a:srgbClr val="FF0000"/>
              </a:solidFill>
              <a:latin typeface="Oracle Sans" panose="020B0503020204020204" pitchFamily="34" charset="0"/>
              <a:cs typeface="Oracle Sans" panose="020B0503020204020204" pitchFamily="34" charset="0"/>
            </a:endParaRPr>
          </a:p>
          <a:p>
            <a:r>
              <a:rPr lang="pt-BR" sz="1600" b="1" dirty="0" smtClean="0">
                <a:solidFill>
                  <a:srgbClr val="FF0000"/>
                </a:solidFill>
                <a:latin typeface="Oracle Sans" panose="020B0503020204020204" pitchFamily="34" charset="0"/>
                <a:cs typeface="Oracle Sans" panose="020B0503020204020204" pitchFamily="34" charset="0"/>
              </a:rPr>
              <a:t>Exemplo de uso de mensagens chave.</a:t>
            </a:r>
          </a:p>
          <a:p>
            <a:r>
              <a:rPr lang="pt-BR" sz="1600" b="1" dirty="0" smtClean="0">
                <a:solidFill>
                  <a:srgbClr val="FF0000"/>
                </a:solidFill>
                <a:latin typeface="Oracle Sans" panose="020B0503020204020204" pitchFamily="34" charset="0"/>
                <a:cs typeface="Oracle Sans" panose="020B0503020204020204" pitchFamily="34" charset="0"/>
              </a:rPr>
              <a:t>Sugerimos agrupar os conceitos de 3 em 3 para facilitar o acompanhamento do público.</a:t>
            </a:r>
            <a:endParaRPr lang="en-US" sz="1600" b="1" dirty="0">
              <a:solidFill>
                <a:srgbClr val="FF0000"/>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1397703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1210</TotalTime>
  <Words>745</Words>
  <Application>Microsoft Office PowerPoint</Application>
  <PresentationFormat>Widescreen</PresentationFormat>
  <Paragraphs>168</Paragraphs>
  <Slides>13</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Arial Unicode MS</vt:lpstr>
      <vt:lpstr>Calibri</vt:lpstr>
      <vt:lpstr>Calibri Light</vt:lpstr>
      <vt:lpstr>Oracle Sans</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Lourenco Taborda</dc:creator>
  <cp:lastModifiedBy>Lourenco Taborda</cp:lastModifiedBy>
  <cp:revision>52</cp:revision>
  <dcterms:created xsi:type="dcterms:W3CDTF">2020-08-25T04:15:07Z</dcterms:created>
  <dcterms:modified xsi:type="dcterms:W3CDTF">2020-10-03T19:47:39Z</dcterms:modified>
</cp:coreProperties>
</file>